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charts/chart1.xml" ContentType="application/vnd.openxmlformats-officedocument.drawingml.chart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8" r:id="rId2"/>
    <p:sldId id="315" r:id="rId3"/>
    <p:sldId id="316" r:id="rId4"/>
    <p:sldId id="290" r:id="rId5"/>
    <p:sldId id="303" r:id="rId6"/>
    <p:sldId id="289" r:id="rId7"/>
    <p:sldId id="309" r:id="rId8"/>
    <p:sldId id="293" r:id="rId9"/>
    <p:sldId id="317" r:id="rId10"/>
    <p:sldId id="296" r:id="rId11"/>
    <p:sldId id="302" r:id="rId12"/>
    <p:sldId id="292" r:id="rId13"/>
    <p:sldId id="291" r:id="rId14"/>
    <p:sldId id="304" r:id="rId15"/>
    <p:sldId id="318" r:id="rId16"/>
    <p:sldId id="301" r:id="rId17"/>
    <p:sldId id="307" r:id="rId18"/>
    <p:sldId id="300" r:id="rId19"/>
    <p:sldId id="310" r:id="rId20"/>
    <p:sldId id="306" r:id="rId21"/>
    <p:sldId id="319" r:id="rId22"/>
    <p:sldId id="295" r:id="rId23"/>
    <p:sldId id="305" r:id="rId24"/>
    <p:sldId id="308" r:id="rId25"/>
    <p:sldId id="312" r:id="rId26"/>
    <p:sldId id="313" r:id="rId27"/>
    <p:sldId id="320" r:id="rId28"/>
    <p:sldId id="440" r:id="rId29"/>
    <p:sldId id="443" r:id="rId30"/>
    <p:sldId id="444" r:id="rId3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5" autoAdjust="0"/>
    <p:restoredTop sz="82520" autoAdjust="0"/>
  </p:normalViewPr>
  <p:slideViewPr>
    <p:cSldViewPr snapToGrid="0">
      <p:cViewPr varScale="1">
        <p:scale>
          <a:sx n="67" d="100"/>
          <a:sy n="67" d="100"/>
        </p:scale>
        <p:origin x="1458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cat>
            <c:numRef>
              <c:f>Sheet1!$A$2:$A$6</c:f>
              <c:numCache>
                <c:formatCode>yyyy/m/d</c:formatCode>
                <c:ptCount val="5"/>
                <c:pt idx="0">
                  <c:v>41852</c:v>
                </c:pt>
                <c:pt idx="1">
                  <c:v>41883</c:v>
                </c:pt>
                <c:pt idx="2">
                  <c:v>41913</c:v>
                </c:pt>
                <c:pt idx="3">
                  <c:v>41944</c:v>
                </c:pt>
                <c:pt idx="4">
                  <c:v>41974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0D-458D-A9BD-AA4E198DBC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cat>
            <c:numRef>
              <c:f>Sheet1!$A$2:$A$6</c:f>
              <c:numCache>
                <c:formatCode>yyyy/m/d</c:formatCode>
                <c:ptCount val="5"/>
                <c:pt idx="0">
                  <c:v>41852</c:v>
                </c:pt>
                <c:pt idx="1">
                  <c:v>41883</c:v>
                </c:pt>
                <c:pt idx="2">
                  <c:v>41913</c:v>
                </c:pt>
                <c:pt idx="3">
                  <c:v>41944</c:v>
                </c:pt>
                <c:pt idx="4">
                  <c:v>41974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0D-458D-A9BD-AA4E198DBC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cat>
            <c:numRef>
              <c:f>Sheet1!$A$2:$A$6</c:f>
              <c:numCache>
                <c:formatCode>yyyy/m/d</c:formatCode>
                <c:ptCount val="5"/>
                <c:pt idx="0">
                  <c:v>41852</c:v>
                </c:pt>
                <c:pt idx="1">
                  <c:v>41883</c:v>
                </c:pt>
                <c:pt idx="2">
                  <c:v>41913</c:v>
                </c:pt>
                <c:pt idx="3">
                  <c:v>41944</c:v>
                </c:pt>
                <c:pt idx="4">
                  <c:v>41974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0D-458D-A9BD-AA4E198DBC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28793456"/>
        <c:axId val="-1728792912"/>
      </c:areaChart>
      <c:dateAx>
        <c:axId val="-1728793456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1728792912"/>
        <c:crosses val="autoZero"/>
        <c:auto val="1"/>
        <c:lblOffset val="100"/>
        <c:baseTimeUnit val="months"/>
      </c:dateAx>
      <c:valAx>
        <c:axId val="-1728792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1728793456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</c:spPr>
    </c:plotArea>
    <c:plotVisOnly val="1"/>
    <c:dispBlanksAs val="zero"/>
    <c:showDLblsOverMax val="0"/>
  </c:chart>
  <c:txPr>
    <a:bodyPr/>
    <a:lstStyle/>
    <a:p>
      <a:pPr>
        <a:defRPr lang="zh-CN" sz="800">
          <a:latin typeface="+mn-lt"/>
          <a:ea typeface="+mn-ea"/>
          <a:cs typeface="+mn-ea"/>
          <a:sym typeface="+mn-lt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88514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67749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  <a:pPr/>
              <a:t>8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78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F0F8C-13CA-4C7D-9CC2-30ED92607B2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409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9785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7693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F0F8C-13CA-4C7D-9CC2-30ED92607B2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43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773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 altLang="zh-CN" dirty="0"/>
              <a:t>www.freepptbackgrounds.net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27731"/>
      </p:ext>
    </p:extLst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46656"/>
      </p:ext>
    </p:extLst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43704"/>
      </p:ext>
    </p:extLst>
  </p:cSld>
  <p:clrMapOvr>
    <a:masterClrMapping/>
  </p:clrMapOvr>
  <p:transition spd="slow" advClick="0" advTm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3">
    <p:bg>
      <p:bgPr>
        <a:gradFill flip="none" rotWithShape="1">
          <a:gsLst>
            <a:gs pos="0">
              <a:schemeClr val="bg1">
                <a:lumMod val="85000"/>
                <a:alpha val="73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200848" y="584975"/>
            <a:ext cx="776364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62607" y="185120"/>
            <a:ext cx="848309" cy="521724"/>
            <a:chOff x="162607" y="185120"/>
            <a:chExt cx="848309" cy="521724"/>
          </a:xfrm>
        </p:grpSpPr>
        <p:sp>
          <p:nvSpPr>
            <p:cNvPr id="5" name="矩形 4"/>
            <p:cNvSpPr/>
            <p:nvPr/>
          </p:nvSpPr>
          <p:spPr>
            <a:xfrm>
              <a:off x="166101" y="185120"/>
              <a:ext cx="841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latin typeface="+mj-ea"/>
                  <a:ea typeface="+mj-ea"/>
                </a:rPr>
                <a:t>LOGO</a:t>
              </a:r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62607" y="460623"/>
              <a:ext cx="84830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latin typeface="+mj-ea"/>
                  <a:ea typeface="+mj-ea"/>
                </a:rPr>
                <a:t>TEXT HERE</a:t>
              </a:r>
              <a:endParaRPr lang="zh-CN" altLang="en-US" sz="1000" dirty="0">
                <a:latin typeface="+mj-ea"/>
                <a:ea typeface="+mj-ea"/>
              </a:endParaRPr>
            </a:p>
          </p:txBody>
        </p:sp>
      </p:grpSp>
      <p:sp>
        <p:nvSpPr>
          <p:cNvPr id="7" name="标题 1"/>
          <p:cNvSpPr>
            <a:spLocks noGrp="1"/>
          </p:cNvSpPr>
          <p:nvPr>
            <p:ph type="title" hasCustomPrompt="1"/>
          </p:nvPr>
        </p:nvSpPr>
        <p:spPr>
          <a:xfrm>
            <a:off x="1177280" y="242640"/>
            <a:ext cx="2674640" cy="313932"/>
          </a:xfrm>
          <a:noFill/>
        </p:spPr>
        <p:txBody>
          <a:bodyPr wrap="square" rtlCol="0">
            <a:spAutoFit/>
          </a:bodyPr>
          <a:lstStyle>
            <a:lvl1pPr algn="l">
              <a:defRPr lang="zh-CN" altLang="en-US" sz="1800"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tr-TR" altLang="zh-CN" sz="1600" dirty="0">
                <a:latin typeface="微软雅黑" pitchFamily="34" charset="-122"/>
                <a:ea typeface="微软雅黑" pitchFamily="34" charset="-122"/>
              </a:rPr>
              <a:t>Freepptbackgrounds.net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91214"/>
      </p:ext>
    </p:extLst>
  </p:cSld>
  <p:clrMapOvr>
    <a:masterClrMapping/>
  </p:clrMapOvr>
  <p:transition spd="slow" advClick="0" advTm="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215900" y="584200"/>
            <a:ext cx="8788400" cy="4457700"/>
          </a:xfrm>
          <a:prstGeom prst="roundRect">
            <a:avLst>
              <a:gd name="adj" fmla="val 4701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34950" y="7144"/>
            <a:ext cx="7886700" cy="551656"/>
          </a:xfrm>
        </p:spPr>
        <p:txBody>
          <a:bodyPr>
            <a:normAutofit/>
          </a:bodyPr>
          <a:lstStyle>
            <a:lvl1pPr>
              <a:defRPr sz="2800" b="0" i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tr-TR" altLang="zh-CN" dirty="0"/>
              <a:t>Templatesppt.com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048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382128" y="2608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/>
          <p:cNvSpPr/>
          <p:nvPr userDrawn="1"/>
        </p:nvSpPr>
        <p:spPr>
          <a:xfrm>
            <a:off x="0" y="304800"/>
            <a:ext cx="546100" cy="3175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546100" y="224292"/>
            <a:ext cx="213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>
                <a:solidFill>
                  <a:srgbClr val="0051AD"/>
                </a:solidFill>
                <a:latin typeface="+mn-lt"/>
                <a:ea typeface="微软雅黑" panose="020B0503020204020204" pitchFamily="34" charset="-122"/>
              </a:rPr>
              <a:t>Truck</a:t>
            </a:r>
            <a:r>
              <a:rPr lang="tr-TR" altLang="zh-CN" sz="2400" b="1" baseline="0" dirty="0">
                <a:solidFill>
                  <a:srgbClr val="0051AD"/>
                </a:solidFill>
                <a:latin typeface="+mn-lt"/>
                <a:ea typeface="微软雅黑" panose="020B0503020204020204" pitchFamily="34" charset="-122"/>
              </a:rPr>
              <a:t> </a:t>
            </a:r>
            <a:r>
              <a:rPr lang="tr-TR" altLang="zh-CN" sz="2400" b="1" baseline="0" dirty="0" err="1">
                <a:solidFill>
                  <a:srgbClr val="0051AD"/>
                </a:solidFill>
                <a:latin typeface="+mn-lt"/>
                <a:ea typeface="微软雅黑" panose="020B0503020204020204" pitchFamily="34" charset="-122"/>
              </a:rPr>
              <a:t>Logistics</a:t>
            </a:r>
            <a:endParaRPr lang="zh-CN" altLang="en-US" sz="2400" b="1" dirty="0">
              <a:solidFill>
                <a:srgbClr val="0051AD"/>
              </a:solidFill>
              <a:latin typeface="+mn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 altLang="zh-CN" dirty="0"/>
              <a:t>www.freepptbackgrounds.net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85"/>
      </p:ext>
    </p:extLst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slow" advClick="0" advTm="0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8505"/>
            <a:ext cx="3590247" cy="273078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421" y="849693"/>
            <a:ext cx="6930579" cy="285878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92548" y="1509646"/>
            <a:ext cx="1592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zh-CN" sz="4400" kern="0" dirty="0">
                <a:solidFill>
                  <a:prstClr val="white"/>
                </a:solidFill>
                <a:latin typeface="+mj-lt"/>
                <a:ea typeface="宋体"/>
                <a:cs typeface="B Nazanin" panose="00000700000000000000" pitchFamily="2" charset="-78"/>
              </a:rPr>
              <a:t>LOGO</a:t>
            </a:r>
            <a:endParaRPr lang="zh-CN" altLang="en-US" sz="4400" kern="0" dirty="0">
              <a:solidFill>
                <a:prstClr val="white"/>
              </a:solidFill>
              <a:latin typeface="+mj-lt"/>
              <a:ea typeface="宋体"/>
              <a:cs typeface="B Nazanin" panose="00000700000000000000" pitchFamily="2" charset="-78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65400" y="4349608"/>
            <a:ext cx="401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zh-CN" sz="3200" b="1" dirty="0">
                <a:solidFill>
                  <a:srgbClr val="0051AD"/>
                </a:solidFill>
                <a:latin typeface="+mj-lt"/>
                <a:cs typeface="B Nazanin" panose="00000700000000000000" pitchFamily="2" charset="-78"/>
                <a:sym typeface="+mn-lt"/>
              </a:rPr>
              <a:t>تم: تدارکات کامیون</a:t>
            </a:r>
            <a:endParaRPr lang="zh-CN" altLang="en-US" sz="3200" b="1" dirty="0">
              <a:solidFill>
                <a:srgbClr val="0051AD"/>
              </a:solidFill>
              <a:latin typeface="+mj-lt"/>
              <a:cs typeface="B Nazanin" panose="00000700000000000000" pitchFamily="2" charset="-78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647476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zh-CN" sz="3600" dirty="0">
                <a:solidFill>
                  <a:srgbClr val="0051AD"/>
                </a:solidFill>
                <a:latin typeface="+mj-lt"/>
                <a:cs typeface="B Nazanin" panose="00000700000000000000" pitchFamily="2" charset="-78"/>
                <a:sym typeface="+mn-lt"/>
              </a:rPr>
              <a:t>قالب پاورپوینت خودرو</a:t>
            </a:r>
            <a:endParaRPr lang="zh-CN" altLang="en-US" sz="3600" dirty="0">
              <a:solidFill>
                <a:srgbClr val="0051AD"/>
              </a:solidFill>
              <a:latin typeface="+mj-lt"/>
              <a:cs typeface="B Nazanin" panose="00000700000000000000" pitchFamily="2" charset="-78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1411354" y="3287414"/>
            <a:ext cx="3168650" cy="1368425"/>
          </a:xfrm>
          <a:prstGeom prst="roundRect">
            <a:avLst>
              <a:gd name="adj" fmla="val 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6" rIns="91430" bIns="45716"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" name="矩形 87"/>
          <p:cNvSpPr>
            <a:spLocks noChangeArrowheads="1"/>
          </p:cNvSpPr>
          <p:nvPr/>
        </p:nvSpPr>
        <p:spPr bwMode="auto">
          <a:xfrm>
            <a:off x="1525430" y="3876049"/>
            <a:ext cx="2940498" cy="73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411354" y="1131590"/>
            <a:ext cx="3168650" cy="1366837"/>
          </a:xfrm>
          <a:prstGeom prst="roundRect">
            <a:avLst>
              <a:gd name="adj" fmla="val 0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" name="矩形 87"/>
          <p:cNvSpPr>
            <a:spLocks noChangeArrowheads="1"/>
          </p:cNvSpPr>
          <p:nvPr/>
        </p:nvSpPr>
        <p:spPr bwMode="auto">
          <a:xfrm>
            <a:off x="1440954" y="1378878"/>
            <a:ext cx="3109451" cy="73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7" name="组合 26"/>
          <p:cNvGrpSpPr>
            <a:grpSpLocks noChangeAspect="1"/>
          </p:cNvGrpSpPr>
          <p:nvPr/>
        </p:nvGrpSpPr>
        <p:grpSpPr bwMode="auto">
          <a:xfrm>
            <a:off x="1774893" y="2241253"/>
            <a:ext cx="2443163" cy="554037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矩形 7"/>
            <p:cNvSpPr/>
            <p:nvPr/>
          </p:nvSpPr>
          <p:spPr>
            <a:xfrm>
              <a:off x="855540" y="3513439"/>
              <a:ext cx="1399872" cy="9877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700" b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矩形 14"/>
            <p:cNvSpPr>
              <a:spLocks noChangeArrowheads="1"/>
            </p:cNvSpPr>
            <p:nvPr/>
          </p:nvSpPr>
          <p:spPr bwMode="auto">
            <a:xfrm>
              <a:off x="1004859" y="3703800"/>
              <a:ext cx="1101235" cy="631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tr-TR" altLang="zh-CN" sz="17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kumimoji="1" lang="zh-CN" altLang="en-US" sz="17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26"/>
          <p:cNvGrpSpPr>
            <a:grpSpLocks noChangeAspect="1"/>
          </p:cNvGrpSpPr>
          <p:nvPr/>
        </p:nvGrpSpPr>
        <p:grpSpPr bwMode="auto">
          <a:xfrm>
            <a:off x="1774893" y="2998490"/>
            <a:ext cx="2443163" cy="555624"/>
            <a:chOff x="855540" y="3513439"/>
            <a:chExt cx="1399872" cy="987727"/>
          </a:xfrm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圆角矩形 10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700" b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930021" y="3692701"/>
              <a:ext cx="1250910" cy="629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tr-TR" altLang="zh-CN" sz="17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kumimoji="1" lang="zh-CN" altLang="en-US" sz="17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3" name="Half Frame 12"/>
          <p:cNvSpPr/>
          <p:nvPr/>
        </p:nvSpPr>
        <p:spPr>
          <a:xfrm rot="8097294">
            <a:off x="4725611" y="2527948"/>
            <a:ext cx="500039" cy="549505"/>
          </a:xfrm>
          <a:prstGeom prst="halfFrame">
            <a:avLst/>
          </a:prstGeom>
          <a:solidFill>
            <a:schemeClr val="accent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4" name="Half Frame 13"/>
          <p:cNvSpPr/>
          <p:nvPr/>
        </p:nvSpPr>
        <p:spPr>
          <a:xfrm rot="8106864">
            <a:off x="4807211" y="2437558"/>
            <a:ext cx="832484" cy="789227"/>
          </a:xfrm>
          <a:prstGeom prst="halfFrame">
            <a:avLst/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+mj-lt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048773" y="1892001"/>
            <a:ext cx="1979611" cy="1981200"/>
            <a:chOff x="6556158" y="1824136"/>
            <a:chExt cx="1979612" cy="1981200"/>
          </a:xfrm>
          <a:effectLst/>
        </p:grpSpPr>
        <p:sp>
          <p:nvSpPr>
            <p:cNvPr id="16" name="Oval 2"/>
            <p:cNvSpPr>
              <a:spLocks noChangeAspect="1" noChangeArrowheads="1"/>
            </p:cNvSpPr>
            <p:nvPr/>
          </p:nvSpPr>
          <p:spPr bwMode="auto">
            <a:xfrm>
              <a:off x="6556158" y="1824136"/>
              <a:ext cx="1979612" cy="1981200"/>
            </a:xfrm>
            <a:prstGeom prst="ellipse">
              <a:avLst/>
            </a:prstGeom>
            <a:solidFill>
              <a:schemeClr val="accent5"/>
            </a:solidFill>
            <a:ln/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defRPr/>
              </a:pPr>
              <a:endParaRPr lang="fr-FR" altLang="zh-CN" sz="17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3" cy="85965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tr-TR" altLang="zh-CN" sz="2400" b="1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STEP HERE</a:t>
              </a:r>
              <a:endParaRPr lang="zh-CN" altLang="en-US" sz="2400" b="1" spc="300" dirty="0">
                <a:ln w="1270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-41955" y="-2540818"/>
            <a:ext cx="2215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lt"/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817467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4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9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400"/>
                            </p:stCondLst>
                            <p:childTnLst>
                              <p:par>
                                <p:cTn id="3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9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5969" b="-1419"/>
          <a:stretch>
            <a:fillRect/>
          </a:stretch>
        </p:blipFill>
        <p:spPr>
          <a:xfrm>
            <a:off x="8255136" y="3679774"/>
            <a:ext cx="1653760" cy="1495976"/>
          </a:xfrm>
          <a:custGeom>
            <a:avLst/>
            <a:gdLst>
              <a:gd name="connsiteX0" fmla="*/ 1674642 w 2205013"/>
              <a:gd name="connsiteY0" fmla="*/ 0 h 1994634"/>
              <a:gd name="connsiteX1" fmla="*/ 2205013 w 2205013"/>
              <a:gd name="connsiteY1" fmla="*/ 1994634 h 1994634"/>
              <a:gd name="connsiteX2" fmla="*/ 1089 w 2205013"/>
              <a:gd name="connsiteY2" fmla="*/ 1994634 h 1994634"/>
              <a:gd name="connsiteX3" fmla="*/ 0 w 2205013"/>
              <a:gd name="connsiteY3" fmla="*/ 1966756 h 1994634"/>
              <a:gd name="connsiteX4" fmla="*/ 1185654 w 2205013"/>
              <a:gd name="connsiteY4" fmla="*/ 1966756 h 1994634"/>
              <a:gd name="connsiteX5" fmla="*/ 1185654 w 2205013"/>
              <a:gd name="connsiteY5" fmla="*/ 223226 h 1994634"/>
              <a:gd name="connsiteX6" fmla="*/ 1674642 w 2205013"/>
              <a:gd name="connsiteY6" fmla="*/ 0 h 199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05013" h="1994634">
                <a:moveTo>
                  <a:pt x="1674642" y="0"/>
                </a:moveTo>
                <a:cubicBezTo>
                  <a:pt x="2023305" y="618115"/>
                  <a:pt x="2205013" y="1301490"/>
                  <a:pt x="2205013" y="1994634"/>
                </a:cubicBezTo>
                <a:lnTo>
                  <a:pt x="1089" y="1994634"/>
                </a:lnTo>
                <a:lnTo>
                  <a:pt x="0" y="1966756"/>
                </a:lnTo>
                <a:lnTo>
                  <a:pt x="1185654" y="1966756"/>
                </a:lnTo>
                <a:lnTo>
                  <a:pt x="1185654" y="223226"/>
                </a:lnTo>
                <a:lnTo>
                  <a:pt x="1674642" y="0"/>
                </a:lnTo>
                <a:close/>
              </a:path>
            </a:pathLst>
          </a:cu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184" b="-310"/>
          <a:stretch>
            <a:fillRect/>
          </a:stretch>
        </p:blipFill>
        <p:spPr>
          <a:xfrm>
            <a:off x="-578789" y="3711542"/>
            <a:ext cx="1581128" cy="1447775"/>
          </a:xfrm>
          <a:custGeom>
            <a:avLst/>
            <a:gdLst>
              <a:gd name="connsiteX0" fmla="*/ 290393 w 2108170"/>
              <a:gd name="connsiteY0" fmla="*/ 0 h 1930367"/>
              <a:gd name="connsiteX1" fmla="*/ 766954 w 2108170"/>
              <a:gd name="connsiteY1" fmla="*/ 205808 h 1930367"/>
              <a:gd name="connsiteX2" fmla="*/ 766954 w 2108170"/>
              <a:gd name="connsiteY2" fmla="*/ 1924412 h 1930367"/>
              <a:gd name="connsiteX3" fmla="*/ 2107306 w 2108170"/>
              <a:gd name="connsiteY3" fmla="*/ 1924412 h 1930367"/>
              <a:gd name="connsiteX4" fmla="*/ 2108170 w 2108170"/>
              <a:gd name="connsiteY4" fmla="*/ 1930367 h 1930367"/>
              <a:gd name="connsiteX5" fmla="*/ 18474 w 2108170"/>
              <a:gd name="connsiteY5" fmla="*/ 1923204 h 1930367"/>
              <a:gd name="connsiteX6" fmla="*/ 290393 w 2108170"/>
              <a:gd name="connsiteY6" fmla="*/ 0 h 193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8170" h="1930367">
                <a:moveTo>
                  <a:pt x="290393" y="0"/>
                </a:moveTo>
                <a:lnTo>
                  <a:pt x="766954" y="205808"/>
                </a:lnTo>
                <a:lnTo>
                  <a:pt x="766954" y="1924412"/>
                </a:lnTo>
                <a:lnTo>
                  <a:pt x="2107306" y="1924412"/>
                </a:lnTo>
                <a:lnTo>
                  <a:pt x="2108170" y="1930367"/>
                </a:lnTo>
                <a:lnTo>
                  <a:pt x="18474" y="1923204"/>
                </a:lnTo>
                <a:cubicBezTo>
                  <a:pt x="-43113" y="1257951"/>
                  <a:pt x="49720" y="601369"/>
                  <a:pt x="290393" y="0"/>
                </a:cubicBezTo>
                <a:close/>
              </a:path>
            </a:pathLst>
          </a:cu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10423" y="3195711"/>
            <a:ext cx="2923158" cy="1563974"/>
          </a:xfrm>
          <a:custGeom>
            <a:avLst/>
            <a:gdLst>
              <a:gd name="connsiteX0" fmla="*/ 3461992 w 6921015"/>
              <a:gd name="connsiteY0" fmla="*/ 1 h 3460556"/>
              <a:gd name="connsiteX1" fmla="*/ 5192492 w 6921015"/>
              <a:gd name="connsiteY1" fmla="*/ 464586 h 3460556"/>
              <a:gd name="connsiteX2" fmla="*/ 6913627 w 6921015"/>
              <a:gd name="connsiteY2" fmla="*/ 3232754 h 3460556"/>
              <a:gd name="connsiteX3" fmla="*/ 6921015 w 6921015"/>
              <a:gd name="connsiteY3" fmla="*/ 3460556 h 3460556"/>
              <a:gd name="connsiteX4" fmla="*/ 3460555 w 6921015"/>
              <a:gd name="connsiteY4" fmla="*/ 3460556 h 3460556"/>
              <a:gd name="connsiteX5" fmla="*/ 0 w 6921015"/>
              <a:gd name="connsiteY5" fmla="*/ 3460556 h 3460556"/>
              <a:gd name="connsiteX6" fmla="*/ 1731107 w 6921015"/>
              <a:gd name="connsiteY6" fmla="*/ 463148 h 3460556"/>
              <a:gd name="connsiteX7" fmla="*/ 3461992 w 6921015"/>
              <a:gd name="connsiteY7" fmla="*/ 1 h 346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21015" h="3460556">
                <a:moveTo>
                  <a:pt x="3461992" y="1"/>
                </a:moveTo>
                <a:cubicBezTo>
                  <a:pt x="4059611" y="249"/>
                  <a:pt x="4657165" y="155120"/>
                  <a:pt x="5192492" y="464586"/>
                </a:cubicBezTo>
                <a:cubicBezTo>
                  <a:pt x="6196229" y="1044836"/>
                  <a:pt x="6838154" y="2085896"/>
                  <a:pt x="6913627" y="3232754"/>
                </a:cubicBezTo>
                <a:lnTo>
                  <a:pt x="6921015" y="3460556"/>
                </a:lnTo>
                <a:lnTo>
                  <a:pt x="3460555" y="3460556"/>
                </a:lnTo>
                <a:lnTo>
                  <a:pt x="0" y="3460556"/>
                </a:lnTo>
                <a:cubicBezTo>
                  <a:pt x="0" y="2223876"/>
                  <a:pt x="659940" y="1081192"/>
                  <a:pt x="1731107" y="463148"/>
                </a:cubicBezTo>
                <a:cubicBezTo>
                  <a:pt x="2266691" y="154127"/>
                  <a:pt x="2864374" y="-247"/>
                  <a:pt x="3461992" y="1"/>
                </a:cubicBezTo>
                <a:close/>
              </a:path>
            </a:pathLst>
          </a:custGeom>
          <a:ln w="69850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3841724" y="931034"/>
            <a:ext cx="1494657" cy="992577"/>
            <a:chOff x="3841724" y="931034"/>
            <a:chExt cx="1494657" cy="992577"/>
          </a:xfrm>
        </p:grpSpPr>
        <p:sp>
          <p:nvSpPr>
            <p:cNvPr id="56" name="矩形 55"/>
            <p:cNvSpPr/>
            <p:nvPr/>
          </p:nvSpPr>
          <p:spPr>
            <a:xfrm rot="16200000" flipV="1">
              <a:off x="3508732" y="1356939"/>
              <a:ext cx="736295" cy="703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9" rIns="68568" bIns="34289"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7" name="文本框 57"/>
            <p:cNvSpPr txBox="1"/>
            <p:nvPr/>
          </p:nvSpPr>
          <p:spPr>
            <a:xfrm>
              <a:off x="3912027" y="931034"/>
              <a:ext cx="1424354" cy="992577"/>
            </a:xfrm>
            <a:prstGeom prst="rect">
              <a:avLst/>
            </a:prstGeom>
            <a:noFill/>
          </p:spPr>
          <p:txBody>
            <a:bodyPr wrap="square" lIns="68568" tIns="34289" rIns="68568" bIns="34289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0178" y="1392477"/>
            <a:ext cx="1494659" cy="992577"/>
            <a:chOff x="5737291" y="1515535"/>
            <a:chExt cx="1494659" cy="992577"/>
          </a:xfrm>
        </p:grpSpPr>
        <p:sp>
          <p:nvSpPr>
            <p:cNvPr id="58" name="矩形 57"/>
            <p:cNvSpPr/>
            <p:nvPr/>
          </p:nvSpPr>
          <p:spPr>
            <a:xfrm rot="16200000" flipV="1">
              <a:off x="5404299" y="1941432"/>
              <a:ext cx="736295" cy="703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9" rIns="68568" bIns="34289"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9" name="文本框 59"/>
            <p:cNvSpPr txBox="1"/>
            <p:nvPr/>
          </p:nvSpPr>
          <p:spPr>
            <a:xfrm>
              <a:off x="5807596" y="1515535"/>
              <a:ext cx="1424354" cy="992577"/>
            </a:xfrm>
            <a:prstGeom prst="rect">
              <a:avLst/>
            </a:prstGeom>
            <a:noFill/>
          </p:spPr>
          <p:txBody>
            <a:bodyPr wrap="square" lIns="68568" tIns="34289" rIns="68568" bIns="34289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98458" y="1501777"/>
            <a:ext cx="1505375" cy="992577"/>
            <a:chOff x="1898458" y="1501777"/>
            <a:chExt cx="1505375" cy="992577"/>
          </a:xfrm>
        </p:grpSpPr>
        <p:sp>
          <p:nvSpPr>
            <p:cNvPr id="60" name="矩形 59"/>
            <p:cNvSpPr/>
            <p:nvPr/>
          </p:nvSpPr>
          <p:spPr>
            <a:xfrm rot="16200000" flipV="1">
              <a:off x="1565466" y="1927674"/>
              <a:ext cx="736295" cy="703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9" rIns="68568" bIns="34289"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1" name="文本框 61"/>
            <p:cNvSpPr txBox="1"/>
            <p:nvPr/>
          </p:nvSpPr>
          <p:spPr>
            <a:xfrm>
              <a:off x="1979479" y="1501777"/>
              <a:ext cx="1424354" cy="992577"/>
            </a:xfrm>
            <a:prstGeom prst="rect">
              <a:avLst/>
            </a:prstGeom>
            <a:noFill/>
          </p:spPr>
          <p:txBody>
            <a:bodyPr wrap="square" lIns="68568" tIns="34289" rIns="68568" bIns="34289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5274" y="2892399"/>
            <a:ext cx="1494665" cy="992577"/>
            <a:chOff x="405274" y="2892399"/>
            <a:chExt cx="1494665" cy="992577"/>
          </a:xfrm>
        </p:grpSpPr>
        <p:sp>
          <p:nvSpPr>
            <p:cNvPr id="62" name="矩形 61"/>
            <p:cNvSpPr/>
            <p:nvPr/>
          </p:nvSpPr>
          <p:spPr>
            <a:xfrm rot="16200000" flipV="1">
              <a:off x="72282" y="3318297"/>
              <a:ext cx="736295" cy="703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9" rIns="68568" bIns="34289"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3" name="文本框 63"/>
            <p:cNvSpPr txBox="1"/>
            <p:nvPr/>
          </p:nvSpPr>
          <p:spPr>
            <a:xfrm>
              <a:off x="475585" y="2892399"/>
              <a:ext cx="1424354" cy="992577"/>
            </a:xfrm>
            <a:prstGeom prst="rect">
              <a:avLst/>
            </a:prstGeom>
            <a:noFill/>
          </p:spPr>
          <p:txBody>
            <a:bodyPr wrap="square" lIns="68568" tIns="34289" rIns="68568" bIns="34289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352060" y="2858690"/>
            <a:ext cx="1494658" cy="992577"/>
            <a:chOff x="7352060" y="2858690"/>
            <a:chExt cx="1494658" cy="992577"/>
          </a:xfrm>
        </p:grpSpPr>
        <p:sp>
          <p:nvSpPr>
            <p:cNvPr id="64" name="矩形 63"/>
            <p:cNvSpPr/>
            <p:nvPr/>
          </p:nvSpPr>
          <p:spPr>
            <a:xfrm rot="16200000" flipV="1">
              <a:off x="7019068" y="3284589"/>
              <a:ext cx="736295" cy="703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9" rIns="68568" bIns="34289"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5" name="文本框 65"/>
            <p:cNvSpPr txBox="1"/>
            <p:nvPr/>
          </p:nvSpPr>
          <p:spPr>
            <a:xfrm>
              <a:off x="7422364" y="2858690"/>
              <a:ext cx="1424354" cy="992577"/>
            </a:xfrm>
            <a:prstGeom prst="rect">
              <a:avLst/>
            </a:prstGeom>
            <a:noFill/>
          </p:spPr>
          <p:txBody>
            <a:bodyPr wrap="square" lIns="68568" tIns="34289" rIns="68568" bIns="34289" rtlCol="0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05314" y="2005931"/>
            <a:ext cx="933383" cy="933383"/>
            <a:chOff x="4105314" y="2005931"/>
            <a:chExt cx="933383" cy="933383"/>
          </a:xfrm>
        </p:grpSpPr>
        <p:sp>
          <p:nvSpPr>
            <p:cNvPr id="46" name="泪滴形 45"/>
            <p:cNvSpPr/>
            <p:nvPr/>
          </p:nvSpPr>
          <p:spPr>
            <a:xfrm rot="8067191">
              <a:off x="4105314" y="2005931"/>
              <a:ext cx="933383" cy="933383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152499" y="2053385"/>
              <a:ext cx="839014" cy="839014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8" name="Freeform 101"/>
            <p:cNvSpPr>
              <a:spLocks noEditPoints="1"/>
            </p:cNvSpPr>
            <p:nvPr/>
          </p:nvSpPr>
          <p:spPr bwMode="auto">
            <a:xfrm>
              <a:off x="4398058" y="2318890"/>
              <a:ext cx="347896" cy="347896"/>
            </a:xfrm>
            <a:custGeom>
              <a:avLst/>
              <a:gdLst>
                <a:gd name="T0" fmla="*/ 151 w 170"/>
                <a:gd name="T1" fmla="*/ 68 h 170"/>
                <a:gd name="T2" fmla="*/ 143 w 170"/>
                <a:gd name="T3" fmla="*/ 57 h 170"/>
                <a:gd name="T4" fmla="*/ 150 w 170"/>
                <a:gd name="T5" fmla="*/ 44 h 170"/>
                <a:gd name="T6" fmla="*/ 140 w 170"/>
                <a:gd name="T7" fmla="*/ 20 h 170"/>
                <a:gd name="T8" fmla="*/ 125 w 170"/>
                <a:gd name="T9" fmla="*/ 20 h 170"/>
                <a:gd name="T10" fmla="*/ 116 w 170"/>
                <a:gd name="T11" fmla="*/ 28 h 170"/>
                <a:gd name="T12" fmla="*/ 106 w 170"/>
                <a:gd name="T13" fmla="*/ 24 h 170"/>
                <a:gd name="T14" fmla="*/ 102 w 170"/>
                <a:gd name="T15" fmla="*/ 10 h 170"/>
                <a:gd name="T16" fmla="*/ 78 w 170"/>
                <a:gd name="T17" fmla="*/ 0 h 170"/>
                <a:gd name="T18" fmla="*/ 68 w 170"/>
                <a:gd name="T19" fmla="*/ 19 h 170"/>
                <a:gd name="T20" fmla="*/ 57 w 170"/>
                <a:gd name="T21" fmla="*/ 27 h 170"/>
                <a:gd name="T22" fmla="*/ 50 w 170"/>
                <a:gd name="T23" fmla="*/ 26 h 170"/>
                <a:gd name="T24" fmla="*/ 37 w 170"/>
                <a:gd name="T25" fmla="*/ 17 h 170"/>
                <a:gd name="T26" fmla="*/ 20 w 170"/>
                <a:gd name="T27" fmla="*/ 30 h 170"/>
                <a:gd name="T28" fmla="*/ 20 w 170"/>
                <a:gd name="T29" fmla="*/ 44 h 170"/>
                <a:gd name="T30" fmla="*/ 27 w 170"/>
                <a:gd name="T31" fmla="*/ 57 h 170"/>
                <a:gd name="T32" fmla="*/ 19 w 170"/>
                <a:gd name="T33" fmla="*/ 68 h 170"/>
                <a:gd name="T34" fmla="*/ 0 w 170"/>
                <a:gd name="T35" fmla="*/ 78 h 170"/>
                <a:gd name="T36" fmla="*/ 11 w 170"/>
                <a:gd name="T37" fmla="*/ 102 h 170"/>
                <a:gd name="T38" fmla="*/ 24 w 170"/>
                <a:gd name="T39" fmla="*/ 106 h 170"/>
                <a:gd name="T40" fmla="*/ 26 w 170"/>
                <a:gd name="T41" fmla="*/ 120 h 170"/>
                <a:gd name="T42" fmla="*/ 20 w 170"/>
                <a:gd name="T43" fmla="*/ 140 h 170"/>
                <a:gd name="T44" fmla="*/ 37 w 170"/>
                <a:gd name="T45" fmla="*/ 153 h 170"/>
                <a:gd name="T46" fmla="*/ 50 w 170"/>
                <a:gd name="T47" fmla="*/ 144 h 170"/>
                <a:gd name="T48" fmla="*/ 57 w 170"/>
                <a:gd name="T49" fmla="*/ 143 h 170"/>
                <a:gd name="T50" fmla="*/ 68 w 170"/>
                <a:gd name="T51" fmla="*/ 151 h 170"/>
                <a:gd name="T52" fmla="*/ 78 w 170"/>
                <a:gd name="T53" fmla="*/ 170 h 170"/>
                <a:gd name="T54" fmla="*/ 102 w 170"/>
                <a:gd name="T55" fmla="*/ 159 h 170"/>
                <a:gd name="T56" fmla="*/ 106 w 170"/>
                <a:gd name="T57" fmla="*/ 146 h 170"/>
                <a:gd name="T58" fmla="*/ 116 w 170"/>
                <a:gd name="T59" fmla="*/ 142 h 170"/>
                <a:gd name="T60" fmla="*/ 125 w 170"/>
                <a:gd name="T61" fmla="*/ 149 h 170"/>
                <a:gd name="T62" fmla="*/ 140 w 170"/>
                <a:gd name="T63" fmla="*/ 149 h 170"/>
                <a:gd name="T64" fmla="*/ 150 w 170"/>
                <a:gd name="T65" fmla="*/ 125 h 170"/>
                <a:gd name="T66" fmla="*/ 143 w 170"/>
                <a:gd name="T67" fmla="*/ 113 h 170"/>
                <a:gd name="T68" fmla="*/ 151 w 170"/>
                <a:gd name="T69" fmla="*/ 102 h 170"/>
                <a:gd name="T70" fmla="*/ 170 w 170"/>
                <a:gd name="T71" fmla="*/ 92 h 170"/>
                <a:gd name="T72" fmla="*/ 159 w 170"/>
                <a:gd name="T73" fmla="*/ 68 h 170"/>
                <a:gd name="T74" fmla="*/ 85 w 170"/>
                <a:gd name="T75" fmla="*/ 115 h 170"/>
                <a:gd name="T76" fmla="*/ 85 w 170"/>
                <a:gd name="T77" fmla="*/ 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170">
                  <a:moveTo>
                    <a:pt x="159" y="68"/>
                  </a:moveTo>
                  <a:cubicBezTo>
                    <a:pt x="151" y="68"/>
                    <a:pt x="151" y="68"/>
                    <a:pt x="151" y="68"/>
                  </a:cubicBezTo>
                  <a:cubicBezTo>
                    <a:pt x="149" y="68"/>
                    <a:pt x="146" y="66"/>
                    <a:pt x="146" y="64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2" y="52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4"/>
                    <a:pt x="150" y="3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18"/>
                    <a:pt x="136" y="17"/>
                    <a:pt x="133" y="17"/>
                  </a:cubicBezTo>
                  <a:cubicBezTo>
                    <a:pt x="130" y="17"/>
                    <a:pt x="127" y="18"/>
                    <a:pt x="125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8"/>
                    <a:pt x="116" y="28"/>
                  </a:cubicBezTo>
                  <a:cubicBezTo>
                    <a:pt x="115" y="28"/>
                    <a:pt x="114" y="27"/>
                    <a:pt x="113" y="27"/>
                  </a:cubicBezTo>
                  <a:cubicBezTo>
                    <a:pt x="111" y="26"/>
                    <a:pt x="108" y="25"/>
                    <a:pt x="106" y="24"/>
                  </a:cubicBezTo>
                  <a:cubicBezTo>
                    <a:pt x="104" y="23"/>
                    <a:pt x="102" y="21"/>
                    <a:pt x="102" y="1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5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5"/>
                    <a:pt x="68" y="1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6" y="23"/>
                    <a:pt x="64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7"/>
                    <a:pt x="55" y="28"/>
                    <a:pt x="54" y="28"/>
                  </a:cubicBezTo>
                  <a:cubicBezTo>
                    <a:pt x="53" y="28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8" y="32"/>
                    <a:pt x="17" y="34"/>
                    <a:pt x="17" y="37"/>
                  </a:cubicBezTo>
                  <a:cubicBezTo>
                    <a:pt x="17" y="40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2"/>
                    <a:pt x="28" y="55"/>
                    <a:pt x="27" y="57"/>
                  </a:cubicBezTo>
                  <a:cubicBezTo>
                    <a:pt x="26" y="59"/>
                    <a:pt x="25" y="61"/>
                    <a:pt x="24" y="64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73"/>
                    <a:pt x="0" y="7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5" y="102"/>
                    <a:pt x="11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1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8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7" y="151"/>
                    <a:pt x="130" y="153"/>
                    <a:pt x="133" y="153"/>
                  </a:cubicBezTo>
                  <a:cubicBezTo>
                    <a:pt x="136" y="153"/>
                    <a:pt x="138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18"/>
                    <a:pt x="142" y="115"/>
                    <a:pt x="143" y="113"/>
                  </a:cubicBezTo>
                  <a:cubicBezTo>
                    <a:pt x="144" y="111"/>
                    <a:pt x="145" y="108"/>
                    <a:pt x="146" y="106"/>
                  </a:cubicBezTo>
                  <a:cubicBezTo>
                    <a:pt x="146" y="104"/>
                    <a:pt x="149" y="102"/>
                    <a:pt x="151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5" y="102"/>
                    <a:pt x="170" y="97"/>
                    <a:pt x="170" y="92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3"/>
                    <a:pt x="165" y="68"/>
                    <a:pt x="159" y="68"/>
                  </a:cubicBezTo>
                  <a:moveTo>
                    <a:pt x="115" y="85"/>
                  </a:moveTo>
                  <a:cubicBezTo>
                    <a:pt x="115" y="102"/>
                    <a:pt x="102" y="115"/>
                    <a:pt x="85" y="115"/>
                  </a:cubicBezTo>
                  <a:cubicBezTo>
                    <a:pt x="68" y="115"/>
                    <a:pt x="55" y="102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5" y="68"/>
                    <a:pt x="115" y="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2089" y="2482506"/>
            <a:ext cx="933383" cy="933383"/>
            <a:chOff x="2592089" y="2482506"/>
            <a:chExt cx="933383" cy="933383"/>
          </a:xfrm>
        </p:grpSpPr>
        <p:sp>
          <p:nvSpPr>
            <p:cNvPr id="48" name="泪滴形 47"/>
            <p:cNvSpPr/>
            <p:nvPr/>
          </p:nvSpPr>
          <p:spPr>
            <a:xfrm rot="5967191">
              <a:off x="2592089" y="2482506"/>
              <a:ext cx="933383" cy="933383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9500000">
              <a:off x="2639429" y="2529911"/>
              <a:ext cx="839014" cy="839014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2855513" y="2606571"/>
              <a:ext cx="372514" cy="700190"/>
            </a:xfrm>
            <a:prstGeom prst="rect">
              <a:avLst/>
            </a:prstGeom>
          </p:spPr>
          <p:txBody>
            <a:bodyPr wrap="none" lIns="68568" tIns="34289" rIns="68568" bIns="34289">
              <a:spAutoFit/>
            </a:bodyPr>
            <a:lstStyle/>
            <a:p>
              <a:pPr defTabSz="6851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4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$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18545" y="2482497"/>
            <a:ext cx="933383" cy="933383"/>
            <a:chOff x="5618545" y="2482497"/>
            <a:chExt cx="933383" cy="933383"/>
          </a:xfrm>
        </p:grpSpPr>
        <p:sp>
          <p:nvSpPr>
            <p:cNvPr id="50" name="泪滴形 49"/>
            <p:cNvSpPr/>
            <p:nvPr/>
          </p:nvSpPr>
          <p:spPr>
            <a:xfrm rot="10167191">
              <a:off x="5618545" y="2482497"/>
              <a:ext cx="933383" cy="933383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2100000">
              <a:off x="5665575" y="2529903"/>
              <a:ext cx="839014" cy="839014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1" name="Freeform 77"/>
            <p:cNvSpPr>
              <a:spLocks noEditPoints="1"/>
            </p:cNvSpPr>
            <p:nvPr/>
          </p:nvSpPr>
          <p:spPr bwMode="auto">
            <a:xfrm>
              <a:off x="5856477" y="2723076"/>
              <a:ext cx="457211" cy="442013"/>
            </a:xfrm>
            <a:custGeom>
              <a:avLst/>
              <a:gdLst>
                <a:gd name="T0" fmla="*/ 169 w 268"/>
                <a:gd name="T1" fmla="*/ 102 h 258"/>
                <a:gd name="T2" fmla="*/ 176 w 268"/>
                <a:gd name="T3" fmla="*/ 30 h 258"/>
                <a:gd name="T4" fmla="*/ 170 w 268"/>
                <a:gd name="T5" fmla="*/ 33 h 258"/>
                <a:gd name="T6" fmla="*/ 143 w 268"/>
                <a:gd name="T7" fmla="*/ 111 h 258"/>
                <a:gd name="T8" fmla="*/ 162 w 268"/>
                <a:gd name="T9" fmla="*/ 125 h 258"/>
                <a:gd name="T10" fmla="*/ 209 w 268"/>
                <a:gd name="T11" fmla="*/ 144 h 258"/>
                <a:gd name="T12" fmla="*/ 208 w 268"/>
                <a:gd name="T13" fmla="*/ 137 h 258"/>
                <a:gd name="T14" fmla="*/ 150 w 268"/>
                <a:gd name="T15" fmla="*/ 111 h 258"/>
                <a:gd name="T16" fmla="*/ 165 w 268"/>
                <a:gd name="T17" fmla="*/ 111 h 258"/>
                <a:gd name="T18" fmla="*/ 150 w 268"/>
                <a:gd name="T19" fmla="*/ 111 h 258"/>
                <a:gd name="T20" fmla="*/ 191 w 268"/>
                <a:gd name="T21" fmla="*/ 216 h 258"/>
                <a:gd name="T22" fmla="*/ 253 w 268"/>
                <a:gd name="T23" fmla="*/ 111 h 258"/>
                <a:gd name="T24" fmla="*/ 61 w 268"/>
                <a:gd name="T25" fmla="*/ 111 h 258"/>
                <a:gd name="T26" fmla="*/ 47 w 268"/>
                <a:gd name="T27" fmla="*/ 126 h 258"/>
                <a:gd name="T28" fmla="*/ 157 w 268"/>
                <a:gd name="T29" fmla="*/ 0 h 258"/>
                <a:gd name="T30" fmla="*/ 177 w 268"/>
                <a:gd name="T31" fmla="*/ 190 h 258"/>
                <a:gd name="T32" fmla="*/ 134 w 268"/>
                <a:gd name="T33" fmla="*/ 152 h 258"/>
                <a:gd name="T34" fmla="*/ 117 w 268"/>
                <a:gd name="T35" fmla="*/ 146 h 258"/>
                <a:gd name="T36" fmla="*/ 9 w 268"/>
                <a:gd name="T37" fmla="*/ 137 h 258"/>
                <a:gd name="T38" fmla="*/ 0 w 268"/>
                <a:gd name="T39" fmla="*/ 204 h 258"/>
                <a:gd name="T40" fmla="*/ 180 w 268"/>
                <a:gd name="T41" fmla="*/ 198 h 258"/>
                <a:gd name="T42" fmla="*/ 162 w 268"/>
                <a:gd name="T43" fmla="*/ 191 h 258"/>
                <a:gd name="T44" fmla="*/ 127 w 268"/>
                <a:gd name="T45" fmla="*/ 189 h 258"/>
                <a:gd name="T46" fmla="*/ 129 w 268"/>
                <a:gd name="T47" fmla="*/ 162 h 258"/>
                <a:gd name="T48" fmla="*/ 136 w 268"/>
                <a:gd name="T49" fmla="*/ 163 h 258"/>
                <a:gd name="T50" fmla="*/ 162 w 268"/>
                <a:gd name="T51" fmla="*/ 191 h 258"/>
                <a:gd name="T52" fmla="*/ 180 w 268"/>
                <a:gd name="T53" fmla="*/ 228 h 258"/>
                <a:gd name="T54" fmla="*/ 162 w 268"/>
                <a:gd name="T55" fmla="*/ 237 h 258"/>
                <a:gd name="T56" fmla="*/ 115 w 268"/>
                <a:gd name="T57" fmla="*/ 237 h 258"/>
                <a:gd name="T58" fmla="*/ 44 w 268"/>
                <a:gd name="T59" fmla="*/ 216 h 258"/>
                <a:gd name="T60" fmla="*/ 9 w 268"/>
                <a:gd name="T61" fmla="*/ 237 h 258"/>
                <a:gd name="T62" fmla="*/ 0 w 268"/>
                <a:gd name="T63" fmla="*/ 209 h 258"/>
                <a:gd name="T64" fmla="*/ 138 w 268"/>
                <a:gd name="T65" fmla="*/ 222 h 258"/>
                <a:gd name="T66" fmla="*/ 138 w 268"/>
                <a:gd name="T67" fmla="*/ 258 h 258"/>
                <a:gd name="T68" fmla="*/ 138 w 268"/>
                <a:gd name="T69" fmla="*/ 222 h 258"/>
                <a:gd name="T70" fmla="*/ 129 w 268"/>
                <a:gd name="T71" fmla="*/ 240 h 258"/>
                <a:gd name="T72" fmla="*/ 147 w 268"/>
                <a:gd name="T73" fmla="*/ 240 h 258"/>
                <a:gd name="T74" fmla="*/ 44 w 268"/>
                <a:gd name="T75" fmla="*/ 222 h 258"/>
                <a:gd name="T76" fmla="*/ 44 w 268"/>
                <a:gd name="T77" fmla="*/ 258 h 258"/>
                <a:gd name="T78" fmla="*/ 44 w 268"/>
                <a:gd name="T79" fmla="*/ 222 h 258"/>
                <a:gd name="T80" fmla="*/ 35 w 268"/>
                <a:gd name="T81" fmla="*/ 240 h 258"/>
                <a:gd name="T82" fmla="*/ 53 w 268"/>
                <a:gd name="T83" fmla="*/ 24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8" h="258">
                  <a:moveTo>
                    <a:pt x="172" y="109"/>
                  </a:moveTo>
                  <a:cubicBezTo>
                    <a:pt x="171" y="106"/>
                    <a:pt x="170" y="104"/>
                    <a:pt x="169" y="102"/>
                  </a:cubicBezTo>
                  <a:cubicBezTo>
                    <a:pt x="180" y="35"/>
                    <a:pt x="180" y="35"/>
                    <a:pt x="180" y="35"/>
                  </a:cubicBezTo>
                  <a:cubicBezTo>
                    <a:pt x="180" y="33"/>
                    <a:pt x="178" y="30"/>
                    <a:pt x="176" y="30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3" y="29"/>
                    <a:pt x="171" y="30"/>
                    <a:pt x="170" y="33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46" y="100"/>
                    <a:pt x="143" y="105"/>
                    <a:pt x="143" y="111"/>
                  </a:cubicBezTo>
                  <a:cubicBezTo>
                    <a:pt x="143" y="119"/>
                    <a:pt x="149" y="125"/>
                    <a:pt x="157" y="125"/>
                  </a:cubicBezTo>
                  <a:cubicBezTo>
                    <a:pt x="159" y="125"/>
                    <a:pt x="160" y="125"/>
                    <a:pt x="162" y="12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5" y="147"/>
                    <a:pt x="207" y="146"/>
                    <a:pt x="209" y="144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10" y="142"/>
                    <a:pt x="210" y="139"/>
                    <a:pt x="208" y="137"/>
                  </a:cubicBezTo>
                  <a:cubicBezTo>
                    <a:pt x="172" y="109"/>
                    <a:pt x="172" y="109"/>
                    <a:pt x="172" y="109"/>
                  </a:cubicBezTo>
                  <a:moveTo>
                    <a:pt x="150" y="111"/>
                  </a:moveTo>
                  <a:cubicBezTo>
                    <a:pt x="150" y="107"/>
                    <a:pt x="153" y="103"/>
                    <a:pt x="157" y="103"/>
                  </a:cubicBezTo>
                  <a:cubicBezTo>
                    <a:pt x="161" y="103"/>
                    <a:pt x="165" y="107"/>
                    <a:pt x="165" y="111"/>
                  </a:cubicBezTo>
                  <a:cubicBezTo>
                    <a:pt x="165" y="115"/>
                    <a:pt x="161" y="118"/>
                    <a:pt x="157" y="118"/>
                  </a:cubicBezTo>
                  <a:cubicBezTo>
                    <a:pt x="153" y="118"/>
                    <a:pt x="150" y="115"/>
                    <a:pt x="150" y="111"/>
                  </a:cubicBezTo>
                  <a:moveTo>
                    <a:pt x="268" y="111"/>
                  </a:moveTo>
                  <a:cubicBezTo>
                    <a:pt x="268" y="160"/>
                    <a:pt x="236" y="202"/>
                    <a:pt x="191" y="216"/>
                  </a:cubicBezTo>
                  <a:cubicBezTo>
                    <a:pt x="191" y="200"/>
                    <a:pt x="191" y="200"/>
                    <a:pt x="191" y="200"/>
                  </a:cubicBezTo>
                  <a:cubicBezTo>
                    <a:pt x="227" y="187"/>
                    <a:pt x="253" y="151"/>
                    <a:pt x="253" y="111"/>
                  </a:cubicBezTo>
                  <a:cubicBezTo>
                    <a:pt x="253" y="58"/>
                    <a:pt x="210" y="15"/>
                    <a:pt x="157" y="15"/>
                  </a:cubicBezTo>
                  <a:cubicBezTo>
                    <a:pt x="104" y="15"/>
                    <a:pt x="61" y="58"/>
                    <a:pt x="61" y="111"/>
                  </a:cubicBezTo>
                  <a:cubicBezTo>
                    <a:pt x="61" y="116"/>
                    <a:pt x="62" y="121"/>
                    <a:pt x="63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1"/>
                    <a:pt x="46" y="116"/>
                    <a:pt x="46" y="111"/>
                  </a:cubicBezTo>
                  <a:cubicBezTo>
                    <a:pt x="46" y="49"/>
                    <a:pt x="96" y="0"/>
                    <a:pt x="157" y="0"/>
                  </a:cubicBezTo>
                  <a:cubicBezTo>
                    <a:pt x="218" y="0"/>
                    <a:pt x="268" y="49"/>
                    <a:pt x="268" y="111"/>
                  </a:cubicBezTo>
                  <a:moveTo>
                    <a:pt x="177" y="190"/>
                  </a:moveTo>
                  <a:cubicBezTo>
                    <a:pt x="142" y="156"/>
                    <a:pt x="142" y="156"/>
                    <a:pt x="142" y="156"/>
                  </a:cubicBezTo>
                  <a:cubicBezTo>
                    <a:pt x="140" y="154"/>
                    <a:pt x="137" y="152"/>
                    <a:pt x="134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41"/>
                    <a:pt x="113" y="137"/>
                    <a:pt x="108" y="137"/>
                  </a:cubicBez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41"/>
                    <a:pt x="0" y="14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80" y="204"/>
                    <a:pt x="180" y="204"/>
                    <a:pt x="180" y="204"/>
                  </a:cubicBezTo>
                  <a:cubicBezTo>
                    <a:pt x="180" y="198"/>
                    <a:pt x="180" y="198"/>
                    <a:pt x="180" y="198"/>
                  </a:cubicBezTo>
                  <a:cubicBezTo>
                    <a:pt x="180" y="195"/>
                    <a:pt x="179" y="192"/>
                    <a:pt x="177" y="190"/>
                  </a:cubicBezTo>
                  <a:moveTo>
                    <a:pt x="162" y="191"/>
                  </a:moveTo>
                  <a:cubicBezTo>
                    <a:pt x="129" y="191"/>
                    <a:pt x="129" y="191"/>
                    <a:pt x="129" y="191"/>
                  </a:cubicBezTo>
                  <a:cubicBezTo>
                    <a:pt x="128" y="191"/>
                    <a:pt x="127" y="190"/>
                    <a:pt x="127" y="189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7" y="163"/>
                    <a:pt x="128" y="162"/>
                    <a:pt x="129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36" y="163"/>
                    <a:pt x="136" y="163"/>
                    <a:pt x="136" y="163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4" y="189"/>
                    <a:pt x="163" y="191"/>
                    <a:pt x="162" y="191"/>
                  </a:cubicBezTo>
                  <a:moveTo>
                    <a:pt x="180" y="209"/>
                  </a:moveTo>
                  <a:cubicBezTo>
                    <a:pt x="180" y="228"/>
                    <a:pt x="180" y="228"/>
                    <a:pt x="180" y="228"/>
                  </a:cubicBezTo>
                  <a:cubicBezTo>
                    <a:pt x="180" y="233"/>
                    <a:pt x="176" y="237"/>
                    <a:pt x="171" y="237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60" y="225"/>
                    <a:pt x="150" y="216"/>
                    <a:pt x="138" y="216"/>
                  </a:cubicBezTo>
                  <a:cubicBezTo>
                    <a:pt x="126" y="216"/>
                    <a:pt x="117" y="225"/>
                    <a:pt x="115" y="237"/>
                  </a:cubicBezTo>
                  <a:cubicBezTo>
                    <a:pt x="68" y="237"/>
                    <a:pt x="68" y="237"/>
                    <a:pt x="68" y="237"/>
                  </a:cubicBezTo>
                  <a:cubicBezTo>
                    <a:pt x="66" y="225"/>
                    <a:pt x="56" y="216"/>
                    <a:pt x="44" y="216"/>
                  </a:cubicBezTo>
                  <a:cubicBezTo>
                    <a:pt x="32" y="216"/>
                    <a:pt x="22" y="225"/>
                    <a:pt x="21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4" y="237"/>
                    <a:pt x="0" y="233"/>
                    <a:pt x="0" y="22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80" y="209"/>
                    <a:pt x="180" y="209"/>
                    <a:pt x="180" y="209"/>
                  </a:cubicBezTo>
                  <a:moveTo>
                    <a:pt x="138" y="222"/>
                  </a:moveTo>
                  <a:cubicBezTo>
                    <a:pt x="129" y="222"/>
                    <a:pt x="120" y="230"/>
                    <a:pt x="120" y="240"/>
                  </a:cubicBezTo>
                  <a:cubicBezTo>
                    <a:pt x="120" y="250"/>
                    <a:pt x="129" y="258"/>
                    <a:pt x="138" y="258"/>
                  </a:cubicBezTo>
                  <a:cubicBezTo>
                    <a:pt x="148" y="258"/>
                    <a:pt x="156" y="250"/>
                    <a:pt x="156" y="240"/>
                  </a:cubicBezTo>
                  <a:cubicBezTo>
                    <a:pt x="156" y="230"/>
                    <a:pt x="148" y="222"/>
                    <a:pt x="138" y="222"/>
                  </a:cubicBezTo>
                  <a:moveTo>
                    <a:pt x="138" y="249"/>
                  </a:moveTo>
                  <a:cubicBezTo>
                    <a:pt x="133" y="249"/>
                    <a:pt x="129" y="245"/>
                    <a:pt x="129" y="240"/>
                  </a:cubicBezTo>
                  <a:cubicBezTo>
                    <a:pt x="129" y="235"/>
                    <a:pt x="133" y="231"/>
                    <a:pt x="138" y="231"/>
                  </a:cubicBezTo>
                  <a:cubicBezTo>
                    <a:pt x="143" y="231"/>
                    <a:pt x="147" y="235"/>
                    <a:pt x="147" y="240"/>
                  </a:cubicBezTo>
                  <a:cubicBezTo>
                    <a:pt x="147" y="245"/>
                    <a:pt x="143" y="249"/>
                    <a:pt x="138" y="249"/>
                  </a:cubicBezTo>
                  <a:moveTo>
                    <a:pt x="44" y="222"/>
                  </a:moveTo>
                  <a:cubicBezTo>
                    <a:pt x="34" y="222"/>
                    <a:pt x="26" y="230"/>
                    <a:pt x="26" y="240"/>
                  </a:cubicBezTo>
                  <a:cubicBezTo>
                    <a:pt x="26" y="250"/>
                    <a:pt x="34" y="258"/>
                    <a:pt x="44" y="258"/>
                  </a:cubicBezTo>
                  <a:cubicBezTo>
                    <a:pt x="54" y="258"/>
                    <a:pt x="62" y="250"/>
                    <a:pt x="62" y="240"/>
                  </a:cubicBezTo>
                  <a:cubicBezTo>
                    <a:pt x="62" y="230"/>
                    <a:pt x="54" y="222"/>
                    <a:pt x="44" y="222"/>
                  </a:cubicBezTo>
                  <a:moveTo>
                    <a:pt x="44" y="249"/>
                  </a:moveTo>
                  <a:cubicBezTo>
                    <a:pt x="39" y="249"/>
                    <a:pt x="35" y="245"/>
                    <a:pt x="35" y="240"/>
                  </a:cubicBezTo>
                  <a:cubicBezTo>
                    <a:pt x="35" y="235"/>
                    <a:pt x="39" y="231"/>
                    <a:pt x="44" y="231"/>
                  </a:cubicBezTo>
                  <a:cubicBezTo>
                    <a:pt x="49" y="231"/>
                    <a:pt x="53" y="235"/>
                    <a:pt x="53" y="240"/>
                  </a:cubicBezTo>
                  <a:cubicBezTo>
                    <a:pt x="53" y="245"/>
                    <a:pt x="49" y="249"/>
                    <a:pt x="44" y="24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8" tIns="34289" rIns="68568" bIns="34289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30903" y="3713633"/>
            <a:ext cx="933383" cy="933383"/>
            <a:chOff x="1630903" y="3713633"/>
            <a:chExt cx="933383" cy="933383"/>
          </a:xfrm>
        </p:grpSpPr>
        <p:sp>
          <p:nvSpPr>
            <p:cNvPr id="52" name="泪滴形 51"/>
            <p:cNvSpPr/>
            <p:nvPr/>
          </p:nvSpPr>
          <p:spPr>
            <a:xfrm rot="4167191">
              <a:off x="1630903" y="3713633"/>
              <a:ext cx="933383" cy="933383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rot="17700000">
              <a:off x="1678332" y="3760931"/>
              <a:ext cx="839014" cy="839014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2" name="Oval 116"/>
            <p:cNvSpPr>
              <a:spLocks noChangeArrowheads="1"/>
            </p:cNvSpPr>
            <p:nvPr/>
          </p:nvSpPr>
          <p:spPr bwMode="auto">
            <a:xfrm>
              <a:off x="1953486" y="3976604"/>
              <a:ext cx="90694" cy="906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3" name="Oval 117"/>
            <p:cNvSpPr>
              <a:spLocks noChangeArrowheads="1"/>
            </p:cNvSpPr>
            <p:nvPr/>
          </p:nvSpPr>
          <p:spPr bwMode="auto">
            <a:xfrm>
              <a:off x="2102386" y="3976604"/>
              <a:ext cx="89340" cy="906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4" name="Freeform 118"/>
            <p:cNvSpPr/>
            <p:nvPr/>
          </p:nvSpPr>
          <p:spPr bwMode="auto">
            <a:xfrm>
              <a:off x="2175482" y="4339377"/>
              <a:ext cx="47378" cy="56853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5" name="Freeform 119"/>
            <p:cNvSpPr>
              <a:spLocks noEditPoints="1"/>
            </p:cNvSpPr>
            <p:nvPr/>
          </p:nvSpPr>
          <p:spPr bwMode="auto">
            <a:xfrm>
              <a:off x="1907463" y="4064590"/>
              <a:ext cx="381724" cy="331640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03889" y="3735384"/>
            <a:ext cx="933383" cy="933383"/>
            <a:chOff x="6603889" y="3735384"/>
            <a:chExt cx="933383" cy="933383"/>
          </a:xfrm>
        </p:grpSpPr>
        <p:sp>
          <p:nvSpPr>
            <p:cNvPr id="54" name="泪滴形 53"/>
            <p:cNvSpPr/>
            <p:nvPr/>
          </p:nvSpPr>
          <p:spPr>
            <a:xfrm rot="11967191">
              <a:off x="6603889" y="3735384"/>
              <a:ext cx="933383" cy="933383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 rot="3900000">
              <a:off x="6650829" y="3782683"/>
              <a:ext cx="839014" cy="839014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6" name="Freeform 90"/>
            <p:cNvSpPr/>
            <p:nvPr/>
          </p:nvSpPr>
          <p:spPr bwMode="auto">
            <a:xfrm>
              <a:off x="6861304" y="4012800"/>
              <a:ext cx="399150" cy="399150"/>
            </a:xfrm>
            <a:custGeom>
              <a:avLst/>
              <a:gdLst>
                <a:gd name="T0" fmla="*/ 104 w 208"/>
                <a:gd name="T1" fmla="*/ 208 h 208"/>
                <a:gd name="T2" fmla="*/ 208 w 208"/>
                <a:gd name="T3" fmla="*/ 104 h 208"/>
                <a:gd name="T4" fmla="*/ 196 w 208"/>
                <a:gd name="T5" fmla="*/ 55 h 208"/>
                <a:gd name="T6" fmla="*/ 194 w 208"/>
                <a:gd name="T7" fmla="*/ 55 h 208"/>
                <a:gd name="T8" fmla="*/ 192 w 208"/>
                <a:gd name="T9" fmla="*/ 55 h 208"/>
                <a:gd name="T10" fmla="*/ 179 w 208"/>
                <a:gd name="T11" fmla="*/ 54 h 208"/>
                <a:gd name="T12" fmla="*/ 169 w 208"/>
                <a:gd name="T13" fmla="*/ 63 h 208"/>
                <a:gd name="T14" fmla="*/ 181 w 208"/>
                <a:gd name="T15" fmla="*/ 104 h 208"/>
                <a:gd name="T16" fmla="*/ 104 w 208"/>
                <a:gd name="T17" fmla="*/ 180 h 208"/>
                <a:gd name="T18" fmla="*/ 28 w 208"/>
                <a:gd name="T19" fmla="*/ 104 h 208"/>
                <a:gd name="T20" fmla="*/ 104 w 208"/>
                <a:gd name="T21" fmla="*/ 27 h 208"/>
                <a:gd name="T22" fmla="*/ 145 w 208"/>
                <a:gd name="T23" fmla="*/ 39 h 208"/>
                <a:gd name="T24" fmla="*/ 153 w 208"/>
                <a:gd name="T25" fmla="*/ 30 h 208"/>
                <a:gd name="T26" fmla="*/ 152 w 208"/>
                <a:gd name="T27" fmla="*/ 15 h 208"/>
                <a:gd name="T28" fmla="*/ 152 w 208"/>
                <a:gd name="T29" fmla="*/ 11 h 208"/>
                <a:gd name="T30" fmla="*/ 104 w 208"/>
                <a:gd name="T31" fmla="*/ 0 h 208"/>
                <a:gd name="T32" fmla="*/ 0 w 208"/>
                <a:gd name="T33" fmla="*/ 104 h 208"/>
                <a:gd name="T34" fmla="*/ 104 w 208"/>
                <a:gd name="T3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208">
                  <a:moveTo>
                    <a:pt x="104" y="208"/>
                  </a:moveTo>
                  <a:cubicBezTo>
                    <a:pt x="162" y="208"/>
                    <a:pt x="208" y="161"/>
                    <a:pt x="208" y="104"/>
                  </a:cubicBezTo>
                  <a:cubicBezTo>
                    <a:pt x="208" y="86"/>
                    <a:pt x="204" y="69"/>
                    <a:pt x="196" y="55"/>
                  </a:cubicBezTo>
                  <a:cubicBezTo>
                    <a:pt x="195" y="55"/>
                    <a:pt x="194" y="55"/>
                    <a:pt x="194" y="55"/>
                  </a:cubicBezTo>
                  <a:cubicBezTo>
                    <a:pt x="193" y="55"/>
                    <a:pt x="193" y="55"/>
                    <a:pt x="192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7" y="75"/>
                    <a:pt x="181" y="89"/>
                    <a:pt x="181" y="104"/>
                  </a:cubicBezTo>
                  <a:cubicBezTo>
                    <a:pt x="181" y="146"/>
                    <a:pt x="147" y="180"/>
                    <a:pt x="104" y="180"/>
                  </a:cubicBezTo>
                  <a:cubicBezTo>
                    <a:pt x="62" y="180"/>
                    <a:pt x="28" y="146"/>
                    <a:pt x="28" y="104"/>
                  </a:cubicBezTo>
                  <a:cubicBezTo>
                    <a:pt x="28" y="61"/>
                    <a:pt x="62" y="27"/>
                    <a:pt x="104" y="27"/>
                  </a:cubicBezTo>
                  <a:cubicBezTo>
                    <a:pt x="119" y="27"/>
                    <a:pt x="133" y="31"/>
                    <a:pt x="145" y="39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4"/>
                    <a:pt x="152" y="12"/>
                    <a:pt x="152" y="11"/>
                  </a:cubicBezTo>
                  <a:cubicBezTo>
                    <a:pt x="138" y="4"/>
                    <a:pt x="121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7" name="Freeform 91"/>
            <p:cNvSpPr/>
            <p:nvPr/>
          </p:nvSpPr>
          <p:spPr bwMode="auto">
            <a:xfrm>
              <a:off x="6963574" y="4112233"/>
              <a:ext cx="194603" cy="197445"/>
            </a:xfrm>
            <a:custGeom>
              <a:avLst/>
              <a:gdLst>
                <a:gd name="T0" fmla="*/ 51 w 102"/>
                <a:gd name="T1" fmla="*/ 25 h 103"/>
                <a:gd name="T2" fmla="*/ 53 w 102"/>
                <a:gd name="T3" fmla="*/ 25 h 103"/>
                <a:gd name="T4" fmla="*/ 73 w 102"/>
                <a:gd name="T5" fmla="*/ 6 h 103"/>
                <a:gd name="T6" fmla="*/ 73 w 102"/>
                <a:gd name="T7" fmla="*/ 5 h 103"/>
                <a:gd name="T8" fmla="*/ 51 w 102"/>
                <a:gd name="T9" fmla="*/ 0 h 103"/>
                <a:gd name="T10" fmla="*/ 0 w 102"/>
                <a:gd name="T11" fmla="*/ 52 h 103"/>
                <a:gd name="T12" fmla="*/ 51 w 102"/>
                <a:gd name="T13" fmla="*/ 103 h 103"/>
                <a:gd name="T14" fmla="*/ 102 w 102"/>
                <a:gd name="T15" fmla="*/ 52 h 103"/>
                <a:gd name="T16" fmla="*/ 98 w 102"/>
                <a:gd name="T17" fmla="*/ 30 h 103"/>
                <a:gd name="T18" fmla="*/ 97 w 102"/>
                <a:gd name="T19" fmla="*/ 30 h 103"/>
                <a:gd name="T20" fmla="*/ 78 w 102"/>
                <a:gd name="T21" fmla="*/ 50 h 103"/>
                <a:gd name="T22" fmla="*/ 78 w 102"/>
                <a:gd name="T23" fmla="*/ 52 h 103"/>
                <a:gd name="T24" fmla="*/ 51 w 102"/>
                <a:gd name="T25" fmla="*/ 79 h 103"/>
                <a:gd name="T26" fmla="*/ 24 w 102"/>
                <a:gd name="T27" fmla="*/ 52 h 103"/>
                <a:gd name="T28" fmla="*/ 51 w 102"/>
                <a:gd name="T29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03"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2" y="80"/>
                    <a:pt x="102" y="52"/>
                  </a:cubicBezTo>
                  <a:cubicBezTo>
                    <a:pt x="102" y="44"/>
                    <a:pt x="101" y="37"/>
                    <a:pt x="98" y="30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50"/>
                    <a:pt x="78" y="51"/>
                    <a:pt x="78" y="52"/>
                  </a:cubicBezTo>
                  <a:cubicBezTo>
                    <a:pt x="78" y="67"/>
                    <a:pt x="66" y="79"/>
                    <a:pt x="51" y="79"/>
                  </a:cubicBezTo>
                  <a:cubicBezTo>
                    <a:pt x="36" y="79"/>
                    <a:pt x="24" y="67"/>
                    <a:pt x="24" y="52"/>
                  </a:cubicBezTo>
                  <a:cubicBezTo>
                    <a:pt x="24" y="37"/>
                    <a:pt x="36" y="25"/>
                    <a:pt x="51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743286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798766" y="1960734"/>
            <a:ext cx="3133537" cy="3093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</a:p>
        </p:txBody>
      </p:sp>
      <p:sp>
        <p:nvSpPr>
          <p:cNvPr id="30" name="矩形 29"/>
          <p:cNvSpPr/>
          <p:nvPr/>
        </p:nvSpPr>
        <p:spPr>
          <a:xfrm>
            <a:off x="732841" y="3616559"/>
            <a:ext cx="3199462" cy="5493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</a:p>
        </p:txBody>
      </p:sp>
      <p:sp>
        <p:nvSpPr>
          <p:cNvPr id="31" name="矩形 30"/>
          <p:cNvSpPr/>
          <p:nvPr/>
        </p:nvSpPr>
        <p:spPr>
          <a:xfrm>
            <a:off x="5141668" y="2045404"/>
            <a:ext cx="3238573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</a:p>
        </p:txBody>
      </p:sp>
      <p:cxnSp>
        <p:nvCxnSpPr>
          <p:cNvPr id="32" name="直接连接符 15"/>
          <p:cNvCxnSpPr/>
          <p:nvPr/>
        </p:nvCxnSpPr>
        <p:spPr>
          <a:xfrm flipH="1">
            <a:off x="4546647" y="1739975"/>
            <a:ext cx="6725" cy="2949944"/>
          </a:xfrm>
          <a:prstGeom prst="line">
            <a:avLst/>
          </a:prstGeom>
          <a:ln w="254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4"/>
          <p:cNvGrpSpPr/>
          <p:nvPr/>
        </p:nvGrpSpPr>
        <p:grpSpPr>
          <a:xfrm>
            <a:off x="798766" y="1016578"/>
            <a:ext cx="7509212" cy="866516"/>
            <a:chOff x="-470146" y="1321180"/>
            <a:chExt cx="10012283" cy="1155354"/>
          </a:xfrm>
        </p:grpSpPr>
        <p:sp>
          <p:nvSpPr>
            <p:cNvPr id="45" name="椭圆 44"/>
            <p:cNvSpPr/>
            <p:nvPr/>
          </p:nvSpPr>
          <p:spPr>
            <a:xfrm>
              <a:off x="3944942" y="1321180"/>
              <a:ext cx="1182108" cy="1155354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VS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470146" y="1583071"/>
              <a:ext cx="4178049" cy="646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b="1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364088" y="1583071"/>
              <a:ext cx="4178049" cy="6675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+mj-lt"/>
                  <a:cs typeface="+mn-ea"/>
                  <a:sym typeface="+mn-lt"/>
                </a:rPr>
                <a:t>DESCRIPTION HERE</a:t>
              </a:r>
              <a:endParaRPr lang="zh-CN" altLang="en-US" b="1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1" name="燕尾形 50"/>
            <p:cNvSpPr/>
            <p:nvPr/>
          </p:nvSpPr>
          <p:spPr>
            <a:xfrm>
              <a:off x="3851920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004048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715755" y="3023046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</a:p>
        </p:txBody>
      </p:sp>
      <p:sp>
        <p:nvSpPr>
          <p:cNvPr id="38" name="矩形 37"/>
          <p:cNvSpPr/>
          <p:nvPr/>
        </p:nvSpPr>
        <p:spPr>
          <a:xfrm>
            <a:off x="5715754" y="3606212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</a:p>
        </p:txBody>
      </p:sp>
      <p:sp>
        <p:nvSpPr>
          <p:cNvPr id="39" name="矩形 38"/>
          <p:cNvSpPr/>
          <p:nvPr/>
        </p:nvSpPr>
        <p:spPr>
          <a:xfrm>
            <a:off x="5715754" y="4153247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85509" y="2672988"/>
            <a:ext cx="2160240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DESCRIPTION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8765" y="2678519"/>
            <a:ext cx="1195573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/>
            <a:r>
              <a:rPr lang="tr-TR" altLang="zh-CN" b="1" dirty="0">
                <a:latin typeface="+mj-lt"/>
                <a:cs typeface="+mn-ea"/>
                <a:sym typeface="+mn-lt"/>
              </a:rPr>
              <a:t>TITLE</a:t>
            </a:r>
            <a:endParaRPr lang="zh-CN" altLang="en-US" b="1" dirty="0">
              <a:latin typeface="+mj-lt"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697487" y="3339831"/>
            <a:ext cx="163891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DESCRIPTION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735635" y="2689051"/>
            <a:ext cx="1195572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/>
            <a:r>
              <a:rPr lang="tr-TR" altLang="zh-CN" b="1" dirty="0">
                <a:latin typeface="+mj-lt"/>
                <a:cs typeface="+mn-ea"/>
                <a:sym typeface="+mn-lt"/>
              </a:rPr>
              <a:t>TITLE</a:t>
            </a:r>
            <a:endParaRPr lang="zh-CN" altLang="en-US" b="1" dirty="0">
              <a:solidFill>
                <a:schemeClr val="lt1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99878" y="2831605"/>
            <a:ext cx="325188" cy="304787"/>
            <a:chOff x="2933170" y="4148355"/>
            <a:chExt cx="433584" cy="406383"/>
          </a:xfrm>
          <a:solidFill>
            <a:schemeClr val="accent1"/>
          </a:solidFill>
        </p:grpSpPr>
        <p:sp>
          <p:nvSpPr>
            <p:cNvPr id="5" name="L 形 4"/>
            <p:cNvSpPr/>
            <p:nvPr/>
          </p:nvSpPr>
          <p:spPr>
            <a:xfrm rot="13500000">
              <a:off x="2960371" y="4148355"/>
              <a:ext cx="406383" cy="406383"/>
            </a:xfrm>
            <a:prstGeom prst="corner">
              <a:avLst>
                <a:gd name="adj1" fmla="val 31896"/>
                <a:gd name="adj2" fmla="val 26723"/>
              </a:avLst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933170" y="4291030"/>
              <a:ext cx="147250" cy="14725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22626" y="2928179"/>
            <a:ext cx="408849" cy="553998"/>
            <a:chOff x="6107201" y="3868983"/>
            <a:chExt cx="1566174" cy="2122195"/>
          </a:xfrm>
        </p:grpSpPr>
        <p:sp>
          <p:nvSpPr>
            <p:cNvPr id="53" name="椭圆 52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4" name="TextBox 49"/>
            <p:cNvSpPr txBox="1"/>
            <p:nvPr/>
          </p:nvSpPr>
          <p:spPr>
            <a:xfrm flipH="1">
              <a:off x="6607891" y="3868983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ea typeface="+mn-ea"/>
                  <a:cs typeface="+mn-ea"/>
                  <a:sym typeface="+mn-lt"/>
                </a:rPr>
                <a:t>1</a:t>
              </a:r>
              <a:endParaRPr lang="zh-CN" altLang="en-US" sz="3000" dirty="0">
                <a:solidFill>
                  <a:srgbClr val="FFFFFF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22626" y="3510501"/>
            <a:ext cx="408849" cy="553998"/>
            <a:chOff x="6107201" y="3972296"/>
            <a:chExt cx="1566174" cy="2122195"/>
          </a:xfrm>
        </p:grpSpPr>
        <p:sp>
          <p:nvSpPr>
            <p:cNvPr id="56" name="椭圆 55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7" name="TextBox 49"/>
            <p:cNvSpPr txBox="1"/>
            <p:nvPr/>
          </p:nvSpPr>
          <p:spPr>
            <a:xfrm flipH="1">
              <a:off x="6607891" y="3972296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ea typeface="+mn-ea"/>
                  <a:cs typeface="+mn-ea"/>
                  <a:sym typeface="+mn-lt"/>
                </a:rPr>
                <a:t>2</a:t>
              </a:r>
              <a:endParaRPr lang="zh-CN" altLang="en-US" sz="3000" dirty="0">
                <a:solidFill>
                  <a:srgbClr val="FFFFFF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32825" y="4033985"/>
            <a:ext cx="408849" cy="553998"/>
            <a:chOff x="6107201" y="3905068"/>
            <a:chExt cx="1566174" cy="2122195"/>
          </a:xfrm>
        </p:grpSpPr>
        <p:sp>
          <p:nvSpPr>
            <p:cNvPr id="59" name="椭圆 58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0" name="TextBox 49"/>
            <p:cNvSpPr txBox="1"/>
            <p:nvPr/>
          </p:nvSpPr>
          <p:spPr>
            <a:xfrm flipH="1">
              <a:off x="6680376" y="3905068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ea typeface="+mn-ea"/>
                  <a:cs typeface="+mn-ea"/>
                  <a:sym typeface="+mn-lt"/>
                </a:rPr>
                <a:t>3</a:t>
              </a:r>
              <a:endParaRPr lang="zh-CN" altLang="en-US" sz="3000" dirty="0">
                <a:solidFill>
                  <a:srgbClr val="FFFFFF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71339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6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7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r-TR" altLang="zh-CN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TITLE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6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0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r-TR" altLang="zh-CN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TITLE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7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6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tr-TR" altLang="zh-CN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TITLE</a:t>
            </a:r>
            <a:endParaRPr lang="en-US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4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8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tr-TR" altLang="zh-CN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TITLE</a:t>
            </a:r>
            <a:endParaRPr lang="en-US" altLang="zh-CN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5"/>
            <a:ext cx="2220686" cy="2220686"/>
          </a:xfrm>
          <a:prstGeom prst="circular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3" y="1266180"/>
            <a:ext cx="3150161" cy="3231654"/>
            <a:chOff x="5818000" y="1927702"/>
            <a:chExt cx="5586883" cy="4308871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08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tr-TR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DESCRIPTION HERE</a:t>
              </a:r>
            </a:p>
            <a:p>
              <a:pPr indent="342900">
                <a:lnSpc>
                  <a:spcPct val="20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tr-TR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 indent="342900">
                <a:lnSpc>
                  <a:spcPct val="20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20594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Box 223"/>
          <p:cNvSpPr txBox="1"/>
          <p:nvPr/>
        </p:nvSpPr>
        <p:spPr>
          <a:xfrm>
            <a:off x="6161443" y="2750176"/>
            <a:ext cx="2300630" cy="186204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7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en-US" altLang="zh-CN" sz="11500" dirty="0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44</a:t>
            </a:r>
            <a:r>
              <a:rPr lang="en-US" altLang="zh-CN" sz="6600" dirty="0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%</a:t>
            </a:r>
            <a:endParaRPr lang="zh-CN" altLang="en-US" sz="6600" dirty="0">
              <a:solidFill>
                <a:schemeClr val="tx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41786" y="1047500"/>
            <a:ext cx="1595438" cy="1594247"/>
            <a:chOff x="3141786" y="1047500"/>
            <a:chExt cx="1595438" cy="1594247"/>
          </a:xfrm>
        </p:grpSpPr>
        <p:sp>
          <p:nvSpPr>
            <p:cNvPr id="96" name="任意多边形 18"/>
            <p:cNvSpPr>
              <a:spLocks noChangeArrowheads="1"/>
            </p:cNvSpPr>
            <p:nvPr/>
          </p:nvSpPr>
          <p:spPr bwMode="auto">
            <a:xfrm rot="1877475">
              <a:off x="3141786" y="1047500"/>
              <a:ext cx="1595438" cy="1594247"/>
            </a:xfrm>
            <a:custGeom>
              <a:avLst/>
              <a:gdLst>
                <a:gd name="T0" fmla="*/ 0 w 3340100"/>
                <a:gd name="T1" fmla="*/ 0 h 3340100"/>
                <a:gd name="T2" fmla="*/ 3340100 w 3340100"/>
                <a:gd name="T3" fmla="*/ 3340100 h 3340100"/>
              </a:gdLst>
              <a:ahLst/>
              <a:cxnLst/>
              <a:rect l="T0" t="T1" r="T2" b="T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308" tIns="34284" rIns="68308" bIns="34284" anchor="ctr"/>
            <a:lstStyle/>
            <a:p>
              <a:pPr algn="ctr" defTabSz="6826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140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" name="文本框 19"/>
            <p:cNvSpPr>
              <a:spLocks noChangeArrowheads="1"/>
            </p:cNvSpPr>
            <p:nvPr/>
          </p:nvSpPr>
          <p:spPr bwMode="auto">
            <a:xfrm>
              <a:off x="3607320" y="1552362"/>
              <a:ext cx="505038" cy="57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308" tIns="34284" rIns="68308" bIns="34284">
              <a:spAutoFit/>
            </a:bodyPr>
            <a:lstStyle/>
            <a:p>
              <a:pPr defTabSz="6826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300" b="1" dirty="0">
                  <a:latin typeface="+mj-lt"/>
                  <a:cs typeface="+mn-ea"/>
                  <a:sym typeface="+mn-lt"/>
                </a:rPr>
                <a:t>01</a:t>
              </a:r>
              <a:endParaRPr lang="zh-CN" altLang="en-US" sz="3300" b="1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96706" y="2096304"/>
            <a:ext cx="1171575" cy="1170384"/>
            <a:chOff x="4396706" y="2096304"/>
            <a:chExt cx="1171575" cy="1170384"/>
          </a:xfrm>
        </p:grpSpPr>
        <p:sp>
          <p:nvSpPr>
            <p:cNvPr id="94" name="任意多边形 12"/>
            <p:cNvSpPr>
              <a:spLocks noChangeArrowheads="1"/>
            </p:cNvSpPr>
            <p:nvPr/>
          </p:nvSpPr>
          <p:spPr bwMode="auto">
            <a:xfrm rot="2083007">
              <a:off x="4396706" y="2096304"/>
              <a:ext cx="1171575" cy="1170384"/>
            </a:xfrm>
            <a:custGeom>
              <a:avLst/>
              <a:gdLst>
                <a:gd name="T0" fmla="*/ 0 w 3340100"/>
                <a:gd name="T1" fmla="*/ 0 h 3340100"/>
                <a:gd name="T2" fmla="*/ 3340100 w 3340100"/>
                <a:gd name="T3" fmla="*/ 3340100 h 3340100"/>
              </a:gdLst>
              <a:ahLst/>
              <a:cxnLst/>
              <a:rect l="T0" t="T1" r="T2" b="T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308" tIns="34284" rIns="68308" bIns="34284" anchor="ctr"/>
            <a:lstStyle/>
            <a:p>
              <a:pPr algn="ctr" defTabSz="6826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1400">
                <a:solidFill>
                  <a:srgbClr val="E95573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" name="文本框 20"/>
            <p:cNvSpPr>
              <a:spLocks noChangeArrowheads="1"/>
            </p:cNvSpPr>
            <p:nvPr/>
          </p:nvSpPr>
          <p:spPr bwMode="auto">
            <a:xfrm>
              <a:off x="4693170" y="2439204"/>
              <a:ext cx="489008" cy="484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308" tIns="34284" rIns="68308" bIns="34284">
              <a:spAutoFit/>
            </a:bodyPr>
            <a:lstStyle/>
            <a:p>
              <a:pPr defTabSz="6826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b="1" dirty="0">
                  <a:latin typeface="+mj-lt"/>
                  <a:cs typeface="+mn-ea"/>
                  <a:sym typeface="+mn-lt"/>
                </a:rPr>
                <a:t>02</a:t>
              </a:r>
              <a:endParaRPr lang="zh-CN" altLang="en-US" sz="2700" b="1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27510" y="2877355"/>
            <a:ext cx="1607344" cy="1607344"/>
            <a:chOff x="3227510" y="2877355"/>
            <a:chExt cx="1607344" cy="1607344"/>
          </a:xfrm>
        </p:grpSpPr>
        <p:sp>
          <p:nvSpPr>
            <p:cNvPr id="95" name="任意多边形 15"/>
            <p:cNvSpPr>
              <a:spLocks noChangeArrowheads="1"/>
            </p:cNvSpPr>
            <p:nvPr/>
          </p:nvSpPr>
          <p:spPr bwMode="auto">
            <a:xfrm rot="2535249">
              <a:off x="3227510" y="2877355"/>
              <a:ext cx="1607344" cy="1607344"/>
            </a:xfrm>
            <a:custGeom>
              <a:avLst/>
              <a:gdLst>
                <a:gd name="T0" fmla="*/ 0 w 3340100"/>
                <a:gd name="T1" fmla="*/ 0 h 3340100"/>
                <a:gd name="T2" fmla="*/ 3340100 w 3340100"/>
                <a:gd name="T3" fmla="*/ 3340100 h 3340100"/>
              </a:gdLst>
              <a:ahLst/>
              <a:cxnLst/>
              <a:rect l="T0" t="T1" r="T2" b="T3"/>
              <a:pathLst>
                <a:path w="3340100" h="3340100">
                  <a:moveTo>
                    <a:pt x="1670050" y="498475"/>
                  </a:moveTo>
                  <a:cubicBezTo>
                    <a:pt x="1023007" y="498475"/>
                    <a:pt x="498475" y="1023007"/>
                    <a:pt x="498475" y="1670050"/>
                  </a:cubicBezTo>
                  <a:cubicBezTo>
                    <a:pt x="498475" y="2317093"/>
                    <a:pt x="1023007" y="2841625"/>
                    <a:pt x="1670050" y="2841625"/>
                  </a:cubicBezTo>
                  <a:cubicBezTo>
                    <a:pt x="2317093" y="2841625"/>
                    <a:pt x="2841625" y="2317093"/>
                    <a:pt x="2841625" y="1670050"/>
                  </a:cubicBezTo>
                  <a:cubicBezTo>
                    <a:pt x="2841625" y="1023007"/>
                    <a:pt x="2317093" y="498475"/>
                    <a:pt x="1670050" y="498475"/>
                  </a:cubicBezTo>
                  <a:close/>
                  <a:moveTo>
                    <a:pt x="1670050" y="0"/>
                  </a:moveTo>
                  <a:lnTo>
                    <a:pt x="1753194" y="4199"/>
                  </a:lnTo>
                  <a:lnTo>
                    <a:pt x="1859784" y="196816"/>
                  </a:lnTo>
                  <a:lnTo>
                    <a:pt x="1975233" y="214435"/>
                  </a:lnTo>
                  <a:lnTo>
                    <a:pt x="2059006" y="235975"/>
                  </a:lnTo>
                  <a:lnTo>
                    <a:pt x="2231291" y="98733"/>
                  </a:lnTo>
                  <a:lnTo>
                    <a:pt x="2320109" y="131241"/>
                  </a:lnTo>
                  <a:lnTo>
                    <a:pt x="2384278" y="162153"/>
                  </a:lnTo>
                  <a:lnTo>
                    <a:pt x="2408748" y="378280"/>
                  </a:lnTo>
                  <a:lnTo>
                    <a:pt x="2508255" y="438732"/>
                  </a:lnTo>
                  <a:lnTo>
                    <a:pt x="2581052" y="493168"/>
                  </a:lnTo>
                  <a:lnTo>
                    <a:pt x="2789449" y="433248"/>
                  </a:lnTo>
                  <a:lnTo>
                    <a:pt x="2850954" y="489147"/>
                  </a:lnTo>
                  <a:lnTo>
                    <a:pt x="2906853" y="550651"/>
                  </a:lnTo>
                  <a:lnTo>
                    <a:pt x="2847600" y="756729"/>
                  </a:lnTo>
                  <a:lnTo>
                    <a:pt x="2910892" y="841369"/>
                  </a:lnTo>
                  <a:lnTo>
                    <a:pt x="2965835" y="931807"/>
                  </a:lnTo>
                  <a:lnTo>
                    <a:pt x="3177947" y="955822"/>
                  </a:lnTo>
                  <a:lnTo>
                    <a:pt x="3208859" y="1019991"/>
                  </a:lnTo>
                  <a:lnTo>
                    <a:pt x="3241367" y="1108809"/>
                  </a:lnTo>
                  <a:lnTo>
                    <a:pt x="3109474" y="1274380"/>
                  </a:lnTo>
                  <a:lnTo>
                    <a:pt x="3135189" y="1374392"/>
                  </a:lnTo>
                  <a:lnTo>
                    <a:pt x="3152100" y="1485194"/>
                  </a:lnTo>
                  <a:lnTo>
                    <a:pt x="3335902" y="1586906"/>
                  </a:lnTo>
                  <a:lnTo>
                    <a:pt x="3340100" y="1670050"/>
                  </a:lnTo>
                  <a:lnTo>
                    <a:pt x="3335902" y="1753194"/>
                  </a:lnTo>
                  <a:lnTo>
                    <a:pt x="3153687" y="1854028"/>
                  </a:lnTo>
                  <a:lnTo>
                    <a:pt x="3135189" y="1975233"/>
                  </a:lnTo>
                  <a:lnTo>
                    <a:pt x="3111325" y="2068045"/>
                  </a:lnTo>
                  <a:lnTo>
                    <a:pt x="3241367" y="2231291"/>
                  </a:lnTo>
                  <a:lnTo>
                    <a:pt x="3208859" y="2320109"/>
                  </a:lnTo>
                  <a:lnTo>
                    <a:pt x="3177947" y="2384278"/>
                  </a:lnTo>
                  <a:lnTo>
                    <a:pt x="2972048" y="2407590"/>
                  </a:lnTo>
                  <a:lnTo>
                    <a:pt x="2910892" y="2508255"/>
                  </a:lnTo>
                  <a:lnTo>
                    <a:pt x="2849578" y="2590250"/>
                  </a:lnTo>
                  <a:lnTo>
                    <a:pt x="2906853" y="2789449"/>
                  </a:lnTo>
                  <a:lnTo>
                    <a:pt x="2850954" y="2850954"/>
                  </a:lnTo>
                  <a:lnTo>
                    <a:pt x="2789449" y="2906853"/>
                  </a:lnTo>
                  <a:lnTo>
                    <a:pt x="2590250" y="2849578"/>
                  </a:lnTo>
                  <a:lnTo>
                    <a:pt x="2508255" y="2910892"/>
                  </a:lnTo>
                  <a:lnTo>
                    <a:pt x="2407590" y="2972048"/>
                  </a:lnTo>
                  <a:lnTo>
                    <a:pt x="2384278" y="3177947"/>
                  </a:lnTo>
                  <a:lnTo>
                    <a:pt x="2320109" y="3208859"/>
                  </a:lnTo>
                  <a:lnTo>
                    <a:pt x="2231291" y="3241367"/>
                  </a:lnTo>
                  <a:lnTo>
                    <a:pt x="2068045" y="3111325"/>
                  </a:lnTo>
                  <a:lnTo>
                    <a:pt x="1975233" y="3135189"/>
                  </a:lnTo>
                  <a:lnTo>
                    <a:pt x="1854028" y="3153687"/>
                  </a:lnTo>
                  <a:lnTo>
                    <a:pt x="1753194" y="3335902"/>
                  </a:lnTo>
                  <a:lnTo>
                    <a:pt x="1670050" y="3340100"/>
                  </a:lnTo>
                  <a:lnTo>
                    <a:pt x="1586906" y="3335902"/>
                  </a:lnTo>
                  <a:lnTo>
                    <a:pt x="1485194" y="3152100"/>
                  </a:lnTo>
                  <a:lnTo>
                    <a:pt x="1374392" y="3135189"/>
                  </a:lnTo>
                  <a:lnTo>
                    <a:pt x="1274380" y="3109474"/>
                  </a:lnTo>
                  <a:lnTo>
                    <a:pt x="1108809" y="3241367"/>
                  </a:lnTo>
                  <a:lnTo>
                    <a:pt x="1019991" y="3208859"/>
                  </a:lnTo>
                  <a:lnTo>
                    <a:pt x="955822" y="3177947"/>
                  </a:lnTo>
                  <a:lnTo>
                    <a:pt x="931807" y="2965835"/>
                  </a:lnTo>
                  <a:lnTo>
                    <a:pt x="841369" y="2910892"/>
                  </a:lnTo>
                  <a:lnTo>
                    <a:pt x="756729" y="2847600"/>
                  </a:lnTo>
                  <a:lnTo>
                    <a:pt x="550651" y="2906853"/>
                  </a:lnTo>
                  <a:lnTo>
                    <a:pt x="489147" y="2850954"/>
                  </a:lnTo>
                  <a:lnTo>
                    <a:pt x="433248" y="2789449"/>
                  </a:lnTo>
                  <a:lnTo>
                    <a:pt x="493168" y="2581052"/>
                  </a:lnTo>
                  <a:lnTo>
                    <a:pt x="438732" y="2508255"/>
                  </a:lnTo>
                  <a:lnTo>
                    <a:pt x="378280" y="2408748"/>
                  </a:lnTo>
                  <a:lnTo>
                    <a:pt x="162153" y="2384278"/>
                  </a:lnTo>
                  <a:lnTo>
                    <a:pt x="131241" y="2320109"/>
                  </a:lnTo>
                  <a:lnTo>
                    <a:pt x="98733" y="2231291"/>
                  </a:lnTo>
                  <a:lnTo>
                    <a:pt x="235976" y="2059006"/>
                  </a:lnTo>
                  <a:lnTo>
                    <a:pt x="214435" y="1975233"/>
                  </a:lnTo>
                  <a:lnTo>
                    <a:pt x="196816" y="1859784"/>
                  </a:lnTo>
                  <a:lnTo>
                    <a:pt x="4199" y="1753194"/>
                  </a:lnTo>
                  <a:lnTo>
                    <a:pt x="0" y="1670050"/>
                  </a:lnTo>
                  <a:lnTo>
                    <a:pt x="4199" y="1586906"/>
                  </a:lnTo>
                  <a:lnTo>
                    <a:pt x="198403" y="1479437"/>
                  </a:lnTo>
                  <a:lnTo>
                    <a:pt x="214435" y="1374392"/>
                  </a:lnTo>
                  <a:lnTo>
                    <a:pt x="237827" y="1283418"/>
                  </a:lnTo>
                  <a:lnTo>
                    <a:pt x="98733" y="1108809"/>
                  </a:lnTo>
                  <a:lnTo>
                    <a:pt x="131241" y="1019991"/>
                  </a:lnTo>
                  <a:lnTo>
                    <a:pt x="162153" y="955822"/>
                  </a:lnTo>
                  <a:lnTo>
                    <a:pt x="384493" y="930649"/>
                  </a:lnTo>
                  <a:lnTo>
                    <a:pt x="438732" y="841369"/>
                  </a:lnTo>
                  <a:lnTo>
                    <a:pt x="495146" y="765928"/>
                  </a:lnTo>
                  <a:lnTo>
                    <a:pt x="433248" y="550651"/>
                  </a:lnTo>
                  <a:lnTo>
                    <a:pt x="489147" y="489147"/>
                  </a:lnTo>
                  <a:lnTo>
                    <a:pt x="550651" y="433248"/>
                  </a:lnTo>
                  <a:lnTo>
                    <a:pt x="765928" y="495146"/>
                  </a:lnTo>
                  <a:lnTo>
                    <a:pt x="841369" y="438732"/>
                  </a:lnTo>
                  <a:lnTo>
                    <a:pt x="930649" y="384493"/>
                  </a:lnTo>
                  <a:lnTo>
                    <a:pt x="955822" y="162153"/>
                  </a:lnTo>
                  <a:lnTo>
                    <a:pt x="1019991" y="131241"/>
                  </a:lnTo>
                  <a:lnTo>
                    <a:pt x="1108809" y="98733"/>
                  </a:lnTo>
                  <a:lnTo>
                    <a:pt x="1283418" y="237827"/>
                  </a:lnTo>
                  <a:lnTo>
                    <a:pt x="1374392" y="214435"/>
                  </a:lnTo>
                  <a:lnTo>
                    <a:pt x="1479437" y="198403"/>
                  </a:lnTo>
                  <a:lnTo>
                    <a:pt x="1586906" y="41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8308" tIns="34284" rIns="68308" bIns="34284" anchor="ctr"/>
            <a:lstStyle/>
            <a:p>
              <a:pPr algn="ctr" defTabSz="6826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140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" name="文本框 21"/>
            <p:cNvSpPr>
              <a:spLocks noChangeArrowheads="1"/>
            </p:cNvSpPr>
            <p:nvPr/>
          </p:nvSpPr>
          <p:spPr bwMode="auto">
            <a:xfrm>
              <a:off x="3688282" y="3393069"/>
              <a:ext cx="656034" cy="57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308" tIns="34284" rIns="68308" bIns="34284">
              <a:spAutoFit/>
            </a:bodyPr>
            <a:lstStyle/>
            <a:p>
              <a:pPr defTabSz="6826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300" b="1" dirty="0">
                  <a:latin typeface="+mj-lt"/>
                  <a:cs typeface="+mn-ea"/>
                  <a:sym typeface="+mn-lt"/>
                </a:rPr>
                <a:t>03</a:t>
              </a:r>
              <a:endParaRPr lang="zh-CN" altLang="en-US" sz="3300" b="1" dirty="0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00" name="TextBox 72"/>
          <p:cNvSpPr>
            <a:spLocks noChangeArrowheads="1"/>
          </p:cNvSpPr>
          <p:nvPr/>
        </p:nvSpPr>
        <p:spPr bwMode="auto">
          <a:xfrm>
            <a:off x="438801" y="1400696"/>
            <a:ext cx="24571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latin typeface="+mj-lt"/>
                <a:cs typeface="+mn-ea"/>
                <a:sym typeface="+mn-lt"/>
              </a:rPr>
              <a:t>NOTE HERE</a:t>
            </a:r>
            <a:endParaRPr lang="zh-CN" altLang="en-US" sz="1400" b="1" dirty="0">
              <a:latin typeface="+mj-lt"/>
              <a:cs typeface="+mn-ea"/>
              <a:sym typeface="+mn-lt"/>
            </a:endParaRPr>
          </a:p>
        </p:txBody>
      </p:sp>
      <p:sp>
        <p:nvSpPr>
          <p:cNvPr id="101" name="TextBox 77"/>
          <p:cNvSpPr>
            <a:spLocks noChangeArrowheads="1"/>
          </p:cNvSpPr>
          <p:nvPr/>
        </p:nvSpPr>
        <p:spPr bwMode="auto">
          <a:xfrm>
            <a:off x="450674" y="1642414"/>
            <a:ext cx="2445249" cy="3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lnSpc>
                <a:spcPts val="112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2" name="TextBox 72"/>
          <p:cNvSpPr>
            <a:spLocks noChangeArrowheads="1"/>
          </p:cNvSpPr>
          <p:nvPr/>
        </p:nvSpPr>
        <p:spPr bwMode="auto">
          <a:xfrm>
            <a:off x="484542" y="3357305"/>
            <a:ext cx="24571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latin typeface="+mj-lt"/>
                <a:cs typeface="+mn-ea"/>
                <a:sym typeface="+mn-lt"/>
              </a:rPr>
              <a:t>NOTE HERE</a:t>
            </a:r>
            <a:endParaRPr lang="zh-CN" altLang="en-US" sz="1400" b="1" dirty="0">
              <a:latin typeface="+mj-lt"/>
              <a:cs typeface="+mn-ea"/>
              <a:sym typeface="+mn-lt"/>
            </a:endParaRPr>
          </a:p>
        </p:txBody>
      </p:sp>
      <p:sp>
        <p:nvSpPr>
          <p:cNvPr id="103" name="TextBox 77"/>
          <p:cNvSpPr>
            <a:spLocks noChangeArrowheads="1"/>
          </p:cNvSpPr>
          <p:nvPr/>
        </p:nvSpPr>
        <p:spPr bwMode="auto">
          <a:xfrm>
            <a:off x="496415" y="3599023"/>
            <a:ext cx="2445249" cy="3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lnSpc>
                <a:spcPts val="112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4" name="TextBox 72"/>
          <p:cNvSpPr>
            <a:spLocks noChangeArrowheads="1"/>
          </p:cNvSpPr>
          <p:nvPr/>
        </p:nvSpPr>
        <p:spPr bwMode="auto">
          <a:xfrm>
            <a:off x="5629012" y="1437840"/>
            <a:ext cx="24571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latin typeface="+mj-lt"/>
                <a:cs typeface="+mn-ea"/>
                <a:sym typeface="+mn-lt"/>
              </a:rPr>
              <a:t>NOTE HERE</a:t>
            </a:r>
            <a:endParaRPr lang="zh-CN" altLang="en-US" sz="1400" b="1" dirty="0">
              <a:latin typeface="+mj-lt"/>
              <a:cs typeface="+mn-ea"/>
              <a:sym typeface="+mn-lt"/>
            </a:endParaRPr>
          </a:p>
        </p:txBody>
      </p:sp>
      <p:sp>
        <p:nvSpPr>
          <p:cNvPr id="105" name="TextBox 77"/>
          <p:cNvSpPr>
            <a:spLocks noChangeArrowheads="1"/>
          </p:cNvSpPr>
          <p:nvPr/>
        </p:nvSpPr>
        <p:spPr bwMode="auto">
          <a:xfrm>
            <a:off x="5602703" y="1763274"/>
            <a:ext cx="2445249" cy="3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2625" fontAlgn="base">
              <a:lnSpc>
                <a:spcPts val="112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9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6690048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422923" y="3145631"/>
            <a:ext cx="540544" cy="563166"/>
          </a:xfrm>
          <a:custGeom>
            <a:avLst/>
            <a:gdLst>
              <a:gd name="T0" fmla="*/ 0 w 952500"/>
              <a:gd name="T1" fmla="*/ 0 h 1054100"/>
              <a:gd name="T2" fmla="*/ 54108 w 952500"/>
              <a:gd name="T3" fmla="*/ 98115 h 1054100"/>
              <a:gd name="T4" fmla="*/ 135269 w 952500"/>
              <a:gd name="T5" fmla="*/ 82747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0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95538" y="1426369"/>
            <a:ext cx="4048125" cy="2181225"/>
          </a:xfrm>
          <a:custGeom>
            <a:avLst/>
            <a:gdLst>
              <a:gd name="T0" fmla="*/ 0 w 5397138"/>
              <a:gd name="T1" fmla="*/ 0 h 2908300"/>
              <a:gd name="T2" fmla="*/ 5399672 w 5397138"/>
              <a:gd name="T3" fmla="*/ 540657 h 2908300"/>
              <a:gd name="T4" fmla="*/ 4853677 w 5397138"/>
              <a:gd name="T5" fmla="*/ 2654300 h 2908300"/>
              <a:gd name="T6" fmla="*/ 83859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1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728912" y="1369219"/>
            <a:ext cx="3901679" cy="2105025"/>
          </a:xfrm>
          <a:custGeom>
            <a:avLst/>
            <a:gdLst>
              <a:gd name="T0" fmla="*/ 0 w 5202646"/>
              <a:gd name="T1" fmla="*/ 622498 h 2806338"/>
              <a:gd name="T2" fmla="*/ 5199790 w 5202646"/>
              <a:gd name="T3" fmla="*/ 0 h 2806338"/>
              <a:gd name="T4" fmla="*/ 4099846 w 5202646"/>
              <a:gd name="T5" fmla="*/ 2694468 h 2806338"/>
              <a:gd name="T6" fmla="*/ 368097 w 5202646"/>
              <a:gd name="T7" fmla="*/ 2808872 h 2806338"/>
              <a:gd name="T8" fmla="*/ 0 w 5202646"/>
              <a:gd name="T9" fmla="*/ 62249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2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298407" y="3007519"/>
            <a:ext cx="332185" cy="419100"/>
          </a:xfrm>
          <a:custGeom>
            <a:avLst/>
            <a:gdLst>
              <a:gd name="T0" fmla="*/ 0 w 292100"/>
              <a:gd name="T1" fmla="*/ 235066 h 368300"/>
              <a:gd name="T2" fmla="*/ 5383193 w 292100"/>
              <a:gd name="T3" fmla="*/ 0 h 368300"/>
              <a:gd name="T4" fmla="*/ 1404316 w 292100"/>
              <a:gd name="T5" fmla="*/ 6816859 h 368300"/>
              <a:gd name="T6" fmla="*/ 0 w 292100"/>
              <a:gd name="T7" fmla="*/ 23506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3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757863" y="3502819"/>
            <a:ext cx="607219" cy="214313"/>
          </a:xfrm>
          <a:custGeom>
            <a:avLst/>
            <a:gdLst>
              <a:gd name="T0" fmla="*/ 0 w 647700"/>
              <a:gd name="T1" fmla="*/ 242235 h 228600"/>
              <a:gd name="T2" fmla="*/ 3088475 w 647700"/>
              <a:gd name="T3" fmla="*/ 0 h 228600"/>
              <a:gd name="T4" fmla="*/ 302794 w 647700"/>
              <a:gd name="T5" fmla="*/ 1090051 h 228600"/>
              <a:gd name="T6" fmla="*/ 0 w 647700"/>
              <a:gd name="T7" fmla="*/ 24223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4" name="任意多边形 1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184923" y="2421731"/>
            <a:ext cx="2678906" cy="419100"/>
          </a:xfrm>
          <a:custGeom>
            <a:avLst/>
            <a:gdLst>
              <a:gd name="T0" fmla="*/ 0 w 3456384"/>
              <a:gd name="T1" fmla="*/ 0 h 3882329"/>
              <a:gd name="T2" fmla="*/ 4495894 w 3456384"/>
              <a:gd name="T3" fmla="*/ 0 h 3882329"/>
              <a:gd name="T4" fmla="*/ 0 w 3456384"/>
              <a:gd name="T5" fmla="*/ 0 h 3882329"/>
              <a:gd name="T6" fmla="*/ 0 w 3456384"/>
              <a:gd name="T7" fmla="*/ 0 h 3882329"/>
              <a:gd name="T8" fmla="*/ 4495894 w 3456384"/>
              <a:gd name="T9" fmla="*/ 0 h 3882329"/>
              <a:gd name="T10" fmla="*/ 0 w 3456384"/>
              <a:gd name="T11" fmla="*/ 0 h 38823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56384"/>
              <a:gd name="T19" fmla="*/ 0 h 3882329"/>
              <a:gd name="T20" fmla="*/ 3456384 w 3456384"/>
              <a:gd name="T21" fmla="*/ 3882329 h 38823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B80000"/>
          </a:solidFill>
          <a:ln w="9525">
            <a:solidFill>
              <a:srgbClr val="DEEBF7">
                <a:alpha val="87057"/>
              </a:srgbClr>
            </a:solidFill>
            <a:bevel/>
            <a:headEnd/>
            <a:tailEnd/>
          </a:ln>
        </p:spPr>
        <p:txBody>
          <a:bodyPr lIns="0" tIns="54000" rIns="0" bIns="27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tr-TR" altLang="zh-CN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THINK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1952625"/>
            <a:ext cx="9144000" cy="36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tr-TR" altLang="zh-CN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 3</a:t>
            </a:r>
            <a:endParaRPr lang="zh-CN" altLang="en-US" sz="1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553561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Box 292"/>
          <p:cNvSpPr txBox="1"/>
          <p:nvPr/>
        </p:nvSpPr>
        <p:spPr bwMode="auto">
          <a:xfrm>
            <a:off x="6247716" y="1470726"/>
            <a:ext cx="229742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+mn-ea"/>
                <a:cs typeface="+mn-ea"/>
                <a:sym typeface="+mn-lt"/>
              </a:rPr>
              <a:t>NOTE HERE</a:t>
            </a:r>
            <a:endParaRPr lang="zh-CN" altLang="en-US" sz="2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94" name="矩形 1"/>
          <p:cNvSpPr>
            <a:spLocks noChangeArrowheads="1"/>
          </p:cNvSpPr>
          <p:nvPr/>
        </p:nvSpPr>
        <p:spPr bwMode="auto">
          <a:xfrm>
            <a:off x="6181458" y="2203536"/>
            <a:ext cx="236368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zh-CN" sz="105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cxnSp>
        <p:nvCxnSpPr>
          <p:cNvPr id="303" name="直接连接符 302"/>
          <p:cNvCxnSpPr/>
          <p:nvPr/>
        </p:nvCxnSpPr>
        <p:spPr>
          <a:xfrm>
            <a:off x="6207213" y="2094374"/>
            <a:ext cx="234315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47"/>
          <p:cNvSpPr>
            <a:spLocks noEditPoints="1" noChangeArrowheads="1"/>
          </p:cNvSpPr>
          <p:nvPr/>
        </p:nvSpPr>
        <p:spPr bwMode="auto">
          <a:xfrm>
            <a:off x="453649" y="1972358"/>
            <a:ext cx="5342487" cy="1810888"/>
          </a:xfrm>
          <a:custGeom>
            <a:avLst/>
            <a:gdLst>
              <a:gd name="T0" fmla="*/ 2147483647 w 3426"/>
              <a:gd name="T1" fmla="*/ 2147483647 h 1232"/>
              <a:gd name="T2" fmla="*/ 2147483647 w 3426"/>
              <a:gd name="T3" fmla="*/ 2147483647 h 1232"/>
              <a:gd name="T4" fmla="*/ 2147483647 w 3426"/>
              <a:gd name="T5" fmla="*/ 2147483647 h 1232"/>
              <a:gd name="T6" fmla="*/ 2147483647 w 3426"/>
              <a:gd name="T7" fmla="*/ 2147483647 h 1232"/>
              <a:gd name="T8" fmla="*/ 2147483647 w 3426"/>
              <a:gd name="T9" fmla="*/ 2147483647 h 1232"/>
              <a:gd name="T10" fmla="*/ 2147483647 w 3426"/>
              <a:gd name="T11" fmla="*/ 2147483647 h 1232"/>
              <a:gd name="T12" fmla="*/ 2147483647 w 3426"/>
              <a:gd name="T13" fmla="*/ 2147483647 h 1232"/>
              <a:gd name="T14" fmla="*/ 2147483647 w 3426"/>
              <a:gd name="T15" fmla="*/ 2147483647 h 1232"/>
              <a:gd name="T16" fmla="*/ 2147483647 w 3426"/>
              <a:gd name="T17" fmla="*/ 2147483647 h 1232"/>
              <a:gd name="T18" fmla="*/ 2147483647 w 3426"/>
              <a:gd name="T19" fmla="*/ 2147483647 h 1232"/>
              <a:gd name="T20" fmla="*/ 2147483647 w 3426"/>
              <a:gd name="T21" fmla="*/ 2147483647 h 1232"/>
              <a:gd name="T22" fmla="*/ 2147483647 w 3426"/>
              <a:gd name="T23" fmla="*/ 2147483647 h 1232"/>
              <a:gd name="T24" fmla="*/ 2147483647 w 3426"/>
              <a:gd name="T25" fmla="*/ 2147483647 h 1232"/>
              <a:gd name="T26" fmla="*/ 2147483647 w 3426"/>
              <a:gd name="T27" fmla="*/ 2147483647 h 1232"/>
              <a:gd name="T28" fmla="*/ 2147483647 w 3426"/>
              <a:gd name="T29" fmla="*/ 2147483647 h 1232"/>
              <a:gd name="T30" fmla="*/ 2147483647 w 3426"/>
              <a:gd name="T31" fmla="*/ 2147483647 h 1232"/>
              <a:gd name="T32" fmla="*/ 2147483647 w 3426"/>
              <a:gd name="T33" fmla="*/ 2147483647 h 1232"/>
              <a:gd name="T34" fmla="*/ 2147483647 w 3426"/>
              <a:gd name="T35" fmla="*/ 2147483647 h 1232"/>
              <a:gd name="T36" fmla="*/ 2147483647 w 3426"/>
              <a:gd name="T37" fmla="*/ 2147483647 h 1232"/>
              <a:gd name="T38" fmla="*/ 2147483647 w 3426"/>
              <a:gd name="T39" fmla="*/ 2147483647 h 1232"/>
              <a:gd name="T40" fmla="*/ 2147483647 w 3426"/>
              <a:gd name="T41" fmla="*/ 2147483647 h 1232"/>
              <a:gd name="T42" fmla="*/ 2147483647 w 3426"/>
              <a:gd name="T43" fmla="*/ 2147483647 h 1232"/>
              <a:gd name="T44" fmla="*/ 2147483647 w 3426"/>
              <a:gd name="T45" fmla="*/ 2147483647 h 1232"/>
              <a:gd name="T46" fmla="*/ 0 w 3426"/>
              <a:gd name="T47" fmla="*/ 2147483647 h 1232"/>
              <a:gd name="T48" fmla="*/ 2147483647 w 3426"/>
              <a:gd name="T49" fmla="*/ 2147483647 h 1232"/>
              <a:gd name="T50" fmla="*/ 2147483647 w 3426"/>
              <a:gd name="T51" fmla="*/ 2147483647 h 1232"/>
              <a:gd name="T52" fmla="*/ 2147483647 w 3426"/>
              <a:gd name="T53" fmla="*/ 2147483647 h 1232"/>
              <a:gd name="T54" fmla="*/ 2147483647 w 3426"/>
              <a:gd name="T55" fmla="*/ 2147483647 h 1232"/>
              <a:gd name="T56" fmla="*/ 2147483647 w 3426"/>
              <a:gd name="T57" fmla="*/ 2147483647 h 1232"/>
              <a:gd name="T58" fmla="*/ 2147483647 w 3426"/>
              <a:gd name="T59" fmla="*/ 2147483647 h 1232"/>
              <a:gd name="T60" fmla="*/ 2147483647 w 3426"/>
              <a:gd name="T61" fmla="*/ 2147483647 h 1232"/>
              <a:gd name="T62" fmla="*/ 2147483647 w 3426"/>
              <a:gd name="T63" fmla="*/ 2147483647 h 1232"/>
              <a:gd name="T64" fmla="*/ 2147483647 w 3426"/>
              <a:gd name="T65" fmla="*/ 2147483647 h 1232"/>
              <a:gd name="T66" fmla="*/ 2147483647 w 3426"/>
              <a:gd name="T67" fmla="*/ 2147483647 h 1232"/>
              <a:gd name="T68" fmla="*/ 2147483647 w 3426"/>
              <a:gd name="T69" fmla="*/ 2147483647 h 1232"/>
              <a:gd name="T70" fmla="*/ 2147483647 w 3426"/>
              <a:gd name="T71" fmla="*/ 2147483647 h 1232"/>
              <a:gd name="T72" fmla="*/ 2147483647 w 3426"/>
              <a:gd name="T73" fmla="*/ 2147483647 h 1232"/>
              <a:gd name="T74" fmla="*/ 2147483647 w 3426"/>
              <a:gd name="T75" fmla="*/ 2147483647 h 1232"/>
              <a:gd name="T76" fmla="*/ 2147483647 w 3426"/>
              <a:gd name="T77" fmla="*/ 2147483647 h 1232"/>
              <a:gd name="T78" fmla="*/ 2147483647 w 3426"/>
              <a:gd name="T79" fmla="*/ 2147483647 h 1232"/>
              <a:gd name="T80" fmla="*/ 2147483647 w 3426"/>
              <a:gd name="T81" fmla="*/ 2147483647 h 1232"/>
              <a:gd name="T82" fmla="*/ 2147483647 w 3426"/>
              <a:gd name="T83" fmla="*/ 2147483647 h 1232"/>
              <a:gd name="T84" fmla="*/ 2147483647 w 3426"/>
              <a:gd name="T85" fmla="*/ 2147483647 h 1232"/>
              <a:gd name="T86" fmla="*/ 2147483647 w 3426"/>
              <a:gd name="T87" fmla="*/ 2147483647 h 1232"/>
              <a:gd name="T88" fmla="*/ 2147483647 w 3426"/>
              <a:gd name="T89" fmla="*/ 2147483647 h 1232"/>
              <a:gd name="T90" fmla="*/ 2147483647 w 3426"/>
              <a:gd name="T91" fmla="*/ 2147483647 h 1232"/>
              <a:gd name="T92" fmla="*/ 2147483647 w 3426"/>
              <a:gd name="T93" fmla="*/ 2147483647 h 1232"/>
              <a:gd name="T94" fmla="*/ 2147483647 w 3426"/>
              <a:gd name="T95" fmla="*/ 2147483647 h 1232"/>
              <a:gd name="T96" fmla="*/ 2147483647 w 3426"/>
              <a:gd name="T97" fmla="*/ 2147483647 h 1232"/>
              <a:gd name="T98" fmla="*/ 2147483647 w 3426"/>
              <a:gd name="T99" fmla="*/ 2147483647 h 1232"/>
              <a:gd name="T100" fmla="*/ 2147483647 w 3426"/>
              <a:gd name="T101" fmla="*/ 2147483647 h 1232"/>
              <a:gd name="T102" fmla="*/ 2147483647 w 3426"/>
              <a:gd name="T103" fmla="*/ 2147483647 h 1232"/>
              <a:gd name="T104" fmla="*/ 2147483647 w 3426"/>
              <a:gd name="T105" fmla="*/ 2147483647 h 1232"/>
              <a:gd name="T106" fmla="*/ 2147483647 w 3426"/>
              <a:gd name="T107" fmla="*/ 2147483647 h 12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26"/>
              <a:gd name="T163" fmla="*/ 0 h 1232"/>
              <a:gd name="T164" fmla="*/ 3426 w 3426"/>
              <a:gd name="T165" fmla="*/ 1232 h 123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00258" y="1383553"/>
            <a:ext cx="838690" cy="491637"/>
            <a:chOff x="1300258" y="1383553"/>
            <a:chExt cx="838690" cy="491637"/>
          </a:xfrm>
        </p:grpSpPr>
        <p:sp>
          <p:nvSpPr>
            <p:cNvPr id="70" name="矩形 10"/>
            <p:cNvSpPr>
              <a:spLocks noChangeArrowheads="1"/>
            </p:cNvSpPr>
            <p:nvPr/>
          </p:nvSpPr>
          <p:spPr bwMode="auto">
            <a:xfrm>
              <a:off x="1300258" y="1383553"/>
              <a:ext cx="838690" cy="4916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53"/>
            <p:cNvSpPr>
              <a:spLocks noChangeArrowheads="1"/>
            </p:cNvSpPr>
            <p:nvPr/>
          </p:nvSpPr>
          <p:spPr bwMode="auto">
            <a:xfrm>
              <a:off x="1382594" y="1465519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462884" y="1383553"/>
            <a:ext cx="838690" cy="491637"/>
            <a:chOff x="2462884" y="1383553"/>
            <a:chExt cx="838690" cy="491637"/>
          </a:xfrm>
        </p:grpSpPr>
        <p:sp>
          <p:nvSpPr>
            <p:cNvPr id="73" name="矩形 13"/>
            <p:cNvSpPr>
              <a:spLocks noChangeArrowheads="1"/>
            </p:cNvSpPr>
            <p:nvPr/>
          </p:nvSpPr>
          <p:spPr bwMode="auto">
            <a:xfrm>
              <a:off x="2462884" y="1383553"/>
              <a:ext cx="838690" cy="4916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53"/>
            <p:cNvSpPr>
              <a:spLocks noChangeArrowheads="1"/>
            </p:cNvSpPr>
            <p:nvPr/>
          </p:nvSpPr>
          <p:spPr bwMode="auto">
            <a:xfrm>
              <a:off x="2545220" y="1465519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22516" y="1383553"/>
            <a:ext cx="838690" cy="491637"/>
            <a:chOff x="3622516" y="1383553"/>
            <a:chExt cx="838690" cy="491637"/>
          </a:xfrm>
        </p:grpSpPr>
        <p:sp>
          <p:nvSpPr>
            <p:cNvPr id="74" name="矩形 14"/>
            <p:cNvSpPr>
              <a:spLocks noChangeArrowheads="1"/>
            </p:cNvSpPr>
            <p:nvPr/>
          </p:nvSpPr>
          <p:spPr bwMode="auto">
            <a:xfrm>
              <a:off x="3622516" y="1383553"/>
              <a:ext cx="838690" cy="49163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53"/>
            <p:cNvSpPr>
              <a:spLocks noChangeArrowheads="1"/>
            </p:cNvSpPr>
            <p:nvPr/>
          </p:nvSpPr>
          <p:spPr bwMode="auto">
            <a:xfrm>
              <a:off x="3704852" y="1465518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2516" y="3726678"/>
            <a:ext cx="838690" cy="491637"/>
            <a:chOff x="3622516" y="3726678"/>
            <a:chExt cx="838690" cy="491637"/>
          </a:xfrm>
        </p:grpSpPr>
        <p:sp>
          <p:nvSpPr>
            <p:cNvPr id="75" name="矩形 15"/>
            <p:cNvSpPr>
              <a:spLocks noChangeArrowheads="1"/>
            </p:cNvSpPr>
            <p:nvPr/>
          </p:nvSpPr>
          <p:spPr bwMode="auto">
            <a:xfrm>
              <a:off x="3622516" y="3726678"/>
              <a:ext cx="838690" cy="4916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TextBox 53"/>
            <p:cNvSpPr>
              <a:spLocks noChangeArrowheads="1"/>
            </p:cNvSpPr>
            <p:nvPr/>
          </p:nvSpPr>
          <p:spPr bwMode="auto">
            <a:xfrm>
              <a:off x="3704852" y="3808644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62884" y="3726678"/>
            <a:ext cx="838690" cy="491637"/>
            <a:chOff x="2462884" y="3726678"/>
            <a:chExt cx="838690" cy="491637"/>
          </a:xfrm>
        </p:grpSpPr>
        <p:sp>
          <p:nvSpPr>
            <p:cNvPr id="72" name="矩形 12"/>
            <p:cNvSpPr>
              <a:spLocks noChangeArrowheads="1"/>
            </p:cNvSpPr>
            <p:nvPr/>
          </p:nvSpPr>
          <p:spPr bwMode="auto">
            <a:xfrm>
              <a:off x="2462884" y="3726678"/>
              <a:ext cx="838690" cy="4916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TextBox 53"/>
            <p:cNvSpPr>
              <a:spLocks noChangeArrowheads="1"/>
            </p:cNvSpPr>
            <p:nvPr/>
          </p:nvSpPr>
          <p:spPr bwMode="auto">
            <a:xfrm>
              <a:off x="2545219" y="3808644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00258" y="3726678"/>
            <a:ext cx="838690" cy="491637"/>
            <a:chOff x="1300258" y="3726678"/>
            <a:chExt cx="838690" cy="491637"/>
          </a:xfrm>
        </p:grpSpPr>
        <p:sp>
          <p:nvSpPr>
            <p:cNvPr id="71" name="矩形 11"/>
            <p:cNvSpPr>
              <a:spLocks noChangeArrowheads="1"/>
            </p:cNvSpPr>
            <p:nvPr/>
          </p:nvSpPr>
          <p:spPr bwMode="auto">
            <a:xfrm>
              <a:off x="1300258" y="3726678"/>
              <a:ext cx="838690" cy="4916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rIns="0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TextBox 53"/>
            <p:cNvSpPr>
              <a:spLocks noChangeArrowheads="1"/>
            </p:cNvSpPr>
            <p:nvPr/>
          </p:nvSpPr>
          <p:spPr bwMode="auto">
            <a:xfrm>
              <a:off x="1382593" y="3808643"/>
              <a:ext cx="6882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细黑_GBK" charset="-122"/>
                  <a:ea typeface="宋体" pitchFamily="2" charset="-122"/>
                  <a:sym typeface="方正兰亭细黑_GBK" charset="-122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9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  <a:endParaRPr lang="zh-CN" altLang="en-US" sz="9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619068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" grpId="0"/>
      <p:bldP spid="294" grpId="0"/>
      <p:bldP spid="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Box 265"/>
          <p:cNvSpPr txBox="1"/>
          <p:nvPr/>
        </p:nvSpPr>
        <p:spPr bwMode="auto">
          <a:xfrm>
            <a:off x="4572000" y="1428666"/>
            <a:ext cx="254749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3200" b="1" dirty="0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NOTE HERE</a:t>
            </a:r>
            <a:endParaRPr lang="zh-CN" altLang="en-US" sz="3200" b="1" dirty="0">
              <a:solidFill>
                <a:schemeClr val="tx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268" name="矩形 1"/>
          <p:cNvSpPr>
            <a:spLocks noChangeArrowheads="1"/>
          </p:cNvSpPr>
          <p:nvPr/>
        </p:nvSpPr>
        <p:spPr bwMode="auto">
          <a:xfrm>
            <a:off x="4572000" y="2087365"/>
            <a:ext cx="39608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zh-CN" sz="1200" dirty="0">
              <a:latin typeface="+mj-lt"/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542088" y="1721054"/>
            <a:ext cx="4029915" cy="2138366"/>
          </a:xfrm>
          <a:custGeom>
            <a:avLst/>
            <a:gdLst>
              <a:gd name="T0" fmla="*/ 245 w 262"/>
              <a:gd name="T1" fmla="*/ 69 h 139"/>
              <a:gd name="T2" fmla="*/ 192 w 262"/>
              <a:gd name="T3" fmla="*/ 122 h 139"/>
              <a:gd name="T4" fmla="*/ 139 w 262"/>
              <a:gd name="T5" fmla="*/ 69 h 139"/>
              <a:gd name="T6" fmla="*/ 69 w 262"/>
              <a:gd name="T7" fmla="*/ 0 h 139"/>
              <a:gd name="T8" fmla="*/ 0 w 262"/>
              <a:gd name="T9" fmla="*/ 69 h 139"/>
              <a:gd name="T10" fmla="*/ 16 w 262"/>
              <a:gd name="T11" fmla="*/ 69 h 139"/>
              <a:gd name="T12" fmla="*/ 69 w 262"/>
              <a:gd name="T13" fmla="*/ 16 h 139"/>
              <a:gd name="T14" fmla="*/ 122 w 262"/>
              <a:gd name="T15" fmla="*/ 69 h 139"/>
              <a:gd name="T16" fmla="*/ 192 w 262"/>
              <a:gd name="T17" fmla="*/ 139 h 139"/>
              <a:gd name="T18" fmla="*/ 262 w 262"/>
              <a:gd name="T19" fmla="*/ 69 h 139"/>
              <a:gd name="T20" fmla="*/ 245 w 262"/>
              <a:gd name="T21" fmla="*/ 6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" h="139">
                <a:moveTo>
                  <a:pt x="245" y="69"/>
                </a:moveTo>
                <a:cubicBezTo>
                  <a:pt x="245" y="99"/>
                  <a:pt x="222" y="122"/>
                  <a:pt x="192" y="122"/>
                </a:cubicBezTo>
                <a:cubicBezTo>
                  <a:pt x="163" y="122"/>
                  <a:pt x="139" y="99"/>
                  <a:pt x="139" y="69"/>
                </a:cubicBezTo>
                <a:cubicBezTo>
                  <a:pt x="139" y="31"/>
                  <a:pt x="108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40"/>
                  <a:pt x="40" y="16"/>
                  <a:pt x="69" y="16"/>
                </a:cubicBezTo>
                <a:cubicBezTo>
                  <a:pt x="99" y="16"/>
                  <a:pt x="122" y="40"/>
                  <a:pt x="122" y="69"/>
                </a:cubicBezTo>
                <a:cubicBezTo>
                  <a:pt x="122" y="108"/>
                  <a:pt x="154" y="139"/>
                  <a:pt x="192" y="139"/>
                </a:cubicBezTo>
                <a:cubicBezTo>
                  <a:pt x="231" y="139"/>
                  <a:pt x="262" y="108"/>
                  <a:pt x="262" y="69"/>
                </a:cubicBezTo>
                <a:lnTo>
                  <a:pt x="245" y="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03" tIns="34284" rIns="68503" bIns="34284" numCol="1" anchor="t" anchorCtr="0" compatLnSpc="1"/>
          <a:lstStyle/>
          <a:p>
            <a:pPr defTabSz="684530" fontAlgn="base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3327282" y="2397668"/>
            <a:ext cx="323415" cy="955350"/>
          </a:xfrm>
          <a:custGeom>
            <a:avLst/>
            <a:gdLst>
              <a:gd name="T0" fmla="*/ 21 w 21"/>
              <a:gd name="T1" fmla="*/ 40 h 62"/>
              <a:gd name="T2" fmla="*/ 17 w 21"/>
              <a:gd name="T3" fmla="*/ 40 h 62"/>
              <a:gd name="T4" fmla="*/ 17 w 21"/>
              <a:gd name="T5" fmla="*/ 62 h 62"/>
              <a:gd name="T6" fmla="*/ 12 w 21"/>
              <a:gd name="T7" fmla="*/ 62 h 62"/>
              <a:gd name="T8" fmla="*/ 12 w 21"/>
              <a:gd name="T9" fmla="*/ 40 h 62"/>
              <a:gd name="T10" fmla="*/ 9 w 21"/>
              <a:gd name="T11" fmla="*/ 40 h 62"/>
              <a:gd name="T12" fmla="*/ 9 w 21"/>
              <a:gd name="T13" fmla="*/ 62 h 62"/>
              <a:gd name="T14" fmla="*/ 4 w 21"/>
              <a:gd name="T15" fmla="*/ 62 h 62"/>
              <a:gd name="T16" fmla="*/ 4 w 21"/>
              <a:gd name="T17" fmla="*/ 40 h 62"/>
              <a:gd name="T18" fmla="*/ 0 w 21"/>
              <a:gd name="T19" fmla="*/ 40 h 62"/>
              <a:gd name="T20" fmla="*/ 0 w 21"/>
              <a:gd name="T21" fmla="*/ 19 h 62"/>
              <a:gd name="T22" fmla="*/ 2 w 21"/>
              <a:gd name="T23" fmla="*/ 15 h 62"/>
              <a:gd name="T24" fmla="*/ 6 w 21"/>
              <a:gd name="T25" fmla="*/ 12 h 62"/>
              <a:gd name="T26" fmla="*/ 11 w 21"/>
              <a:gd name="T27" fmla="*/ 11 h 62"/>
              <a:gd name="T28" fmla="*/ 16 w 21"/>
              <a:gd name="T29" fmla="*/ 12 h 62"/>
              <a:gd name="T30" fmla="*/ 21 w 21"/>
              <a:gd name="T31" fmla="*/ 17 h 62"/>
              <a:gd name="T32" fmla="*/ 21 w 21"/>
              <a:gd name="T33" fmla="*/ 19 h 62"/>
              <a:gd name="T34" fmla="*/ 21 w 21"/>
              <a:gd name="T35" fmla="*/ 40 h 62"/>
              <a:gd name="T36" fmla="*/ 15 w 21"/>
              <a:gd name="T37" fmla="*/ 5 h 62"/>
              <a:gd name="T38" fmla="*/ 14 w 21"/>
              <a:gd name="T39" fmla="*/ 8 h 62"/>
              <a:gd name="T40" fmla="*/ 11 w 21"/>
              <a:gd name="T41" fmla="*/ 9 h 62"/>
              <a:gd name="T42" fmla="*/ 7 w 21"/>
              <a:gd name="T43" fmla="*/ 8 h 62"/>
              <a:gd name="T44" fmla="*/ 6 w 21"/>
              <a:gd name="T45" fmla="*/ 5 h 62"/>
              <a:gd name="T46" fmla="*/ 7 w 21"/>
              <a:gd name="T47" fmla="*/ 1 h 62"/>
              <a:gd name="T48" fmla="*/ 11 w 21"/>
              <a:gd name="T49" fmla="*/ 0 h 62"/>
              <a:gd name="T50" fmla="*/ 14 w 21"/>
              <a:gd name="T51" fmla="*/ 1 h 62"/>
              <a:gd name="T52" fmla="*/ 15 w 21"/>
              <a:gd name="T53" fmla="*/ 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" h="62">
                <a:moveTo>
                  <a:pt x="21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7" y="62"/>
                  <a:pt x="17" y="62"/>
                  <a:pt x="17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40"/>
                  <a:pt x="12" y="40"/>
                  <a:pt x="12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62"/>
                  <a:pt x="9" y="62"/>
                  <a:pt x="9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4" y="40"/>
                  <a:pt x="4" y="40"/>
                  <a:pt x="4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6"/>
                  <a:pt x="2" y="15"/>
                </a:cubicBezTo>
                <a:cubicBezTo>
                  <a:pt x="3" y="13"/>
                  <a:pt x="5" y="12"/>
                  <a:pt x="6" y="12"/>
                </a:cubicBezTo>
                <a:cubicBezTo>
                  <a:pt x="8" y="11"/>
                  <a:pt x="10" y="11"/>
                  <a:pt x="11" y="11"/>
                </a:cubicBezTo>
                <a:cubicBezTo>
                  <a:pt x="13" y="11"/>
                  <a:pt x="14" y="11"/>
                  <a:pt x="16" y="12"/>
                </a:cubicBezTo>
                <a:cubicBezTo>
                  <a:pt x="18" y="14"/>
                  <a:pt x="20" y="15"/>
                  <a:pt x="21" y="17"/>
                </a:cubicBezTo>
                <a:cubicBezTo>
                  <a:pt x="21" y="18"/>
                  <a:pt x="21" y="19"/>
                  <a:pt x="21" y="19"/>
                </a:cubicBezTo>
                <a:lnTo>
                  <a:pt x="21" y="40"/>
                </a:lnTo>
                <a:close/>
                <a:moveTo>
                  <a:pt x="15" y="5"/>
                </a:moveTo>
                <a:cubicBezTo>
                  <a:pt x="15" y="6"/>
                  <a:pt x="15" y="7"/>
                  <a:pt x="14" y="8"/>
                </a:cubicBezTo>
                <a:cubicBezTo>
                  <a:pt x="13" y="9"/>
                  <a:pt x="12" y="9"/>
                  <a:pt x="11" y="9"/>
                </a:cubicBezTo>
                <a:cubicBezTo>
                  <a:pt x="9" y="9"/>
                  <a:pt x="8" y="9"/>
                  <a:pt x="7" y="8"/>
                </a:cubicBezTo>
                <a:cubicBezTo>
                  <a:pt x="6" y="7"/>
                  <a:pt x="6" y="6"/>
                  <a:pt x="6" y="5"/>
                </a:cubicBezTo>
                <a:cubicBezTo>
                  <a:pt x="6" y="3"/>
                  <a:pt x="6" y="2"/>
                  <a:pt x="7" y="1"/>
                </a:cubicBezTo>
                <a:cubicBezTo>
                  <a:pt x="8" y="0"/>
                  <a:pt x="9" y="0"/>
                  <a:pt x="11" y="0"/>
                </a:cubicBezTo>
                <a:cubicBezTo>
                  <a:pt x="12" y="0"/>
                  <a:pt x="13" y="0"/>
                  <a:pt x="14" y="1"/>
                </a:cubicBezTo>
                <a:cubicBezTo>
                  <a:pt x="15" y="2"/>
                  <a:pt x="15" y="3"/>
                  <a:pt x="15" y="5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txBody>
          <a:bodyPr lIns="68503" tIns="34284" rIns="68503" bIns="34284"/>
          <a:lstStyle/>
          <a:p>
            <a:pPr defTabSz="684530" fontAlgn="base">
              <a:spcBef>
                <a:spcPct val="0"/>
              </a:spcBef>
              <a:spcAft>
                <a:spcPct val="0"/>
              </a:spcAft>
            </a:pPr>
            <a:endParaRPr lang="zh-CN" altLang="en-US" sz="3300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374026" y="2367880"/>
            <a:ext cx="461718" cy="1000032"/>
          </a:xfrm>
          <a:custGeom>
            <a:avLst/>
            <a:gdLst>
              <a:gd name="T0" fmla="*/ 28 w 30"/>
              <a:gd name="T1" fmla="*/ 38 h 65"/>
              <a:gd name="T2" fmla="*/ 30 w 30"/>
              <a:gd name="T3" fmla="*/ 37 h 65"/>
              <a:gd name="T4" fmla="*/ 21 w 30"/>
              <a:gd name="T5" fmla="*/ 15 h 65"/>
              <a:gd name="T6" fmla="*/ 9 w 30"/>
              <a:gd name="T7" fmla="*/ 15 h 65"/>
              <a:gd name="T8" fmla="*/ 0 w 30"/>
              <a:gd name="T9" fmla="*/ 37 h 65"/>
              <a:gd name="T10" fmla="*/ 2 w 30"/>
              <a:gd name="T11" fmla="*/ 38 h 65"/>
              <a:gd name="T12" fmla="*/ 10 w 30"/>
              <a:gd name="T13" fmla="*/ 22 h 65"/>
              <a:gd name="T14" fmla="*/ 11 w 30"/>
              <a:gd name="T15" fmla="*/ 29 h 65"/>
              <a:gd name="T16" fmla="*/ 3 w 30"/>
              <a:gd name="T17" fmla="*/ 45 h 65"/>
              <a:gd name="T18" fmla="*/ 11 w 30"/>
              <a:gd name="T19" fmla="*/ 45 h 65"/>
              <a:gd name="T20" fmla="*/ 14 w 30"/>
              <a:gd name="T21" fmla="*/ 65 h 65"/>
              <a:gd name="T22" fmla="*/ 17 w 30"/>
              <a:gd name="T23" fmla="*/ 65 h 65"/>
              <a:gd name="T24" fmla="*/ 19 w 30"/>
              <a:gd name="T25" fmla="*/ 45 h 65"/>
              <a:gd name="T26" fmla="*/ 27 w 30"/>
              <a:gd name="T27" fmla="*/ 45 h 65"/>
              <a:gd name="T28" fmla="*/ 19 w 30"/>
              <a:gd name="T29" fmla="*/ 29 h 65"/>
              <a:gd name="T30" fmla="*/ 20 w 30"/>
              <a:gd name="T31" fmla="*/ 22 h 65"/>
              <a:gd name="T32" fmla="*/ 28 w 30"/>
              <a:gd name="T33" fmla="*/ 38 h 65"/>
              <a:gd name="T34" fmla="*/ 15 w 30"/>
              <a:gd name="T35" fmla="*/ 10 h 65"/>
              <a:gd name="T36" fmla="*/ 18 w 30"/>
              <a:gd name="T37" fmla="*/ 9 h 65"/>
              <a:gd name="T38" fmla="*/ 20 w 30"/>
              <a:gd name="T39" fmla="*/ 5 h 65"/>
              <a:gd name="T40" fmla="*/ 18 w 30"/>
              <a:gd name="T41" fmla="*/ 2 h 65"/>
              <a:gd name="T42" fmla="*/ 15 w 30"/>
              <a:gd name="T43" fmla="*/ 0 h 65"/>
              <a:gd name="T44" fmla="*/ 11 w 30"/>
              <a:gd name="T45" fmla="*/ 2 h 65"/>
              <a:gd name="T46" fmla="*/ 10 w 30"/>
              <a:gd name="T47" fmla="*/ 5 h 65"/>
              <a:gd name="T48" fmla="*/ 11 w 30"/>
              <a:gd name="T49" fmla="*/ 9 h 65"/>
              <a:gd name="T50" fmla="*/ 15 w 30"/>
              <a:gd name="T51" fmla="*/ 1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5">
                <a:moveTo>
                  <a:pt x="28" y="38"/>
                </a:moveTo>
                <a:cubicBezTo>
                  <a:pt x="29" y="38"/>
                  <a:pt x="30" y="38"/>
                  <a:pt x="30" y="37"/>
                </a:cubicBezTo>
                <a:cubicBezTo>
                  <a:pt x="21" y="15"/>
                  <a:pt x="21" y="15"/>
                  <a:pt x="21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0" y="37"/>
                  <a:pt x="0" y="37"/>
                  <a:pt x="0" y="37"/>
                </a:cubicBezTo>
                <a:cubicBezTo>
                  <a:pt x="2" y="38"/>
                  <a:pt x="2" y="38"/>
                  <a:pt x="2" y="38"/>
                </a:cubicBezTo>
                <a:cubicBezTo>
                  <a:pt x="10" y="22"/>
                  <a:pt x="10" y="22"/>
                  <a:pt x="10" y="22"/>
                </a:cubicBezTo>
                <a:cubicBezTo>
                  <a:pt x="11" y="29"/>
                  <a:pt x="11" y="29"/>
                  <a:pt x="11" y="29"/>
                </a:cubicBezTo>
                <a:cubicBezTo>
                  <a:pt x="3" y="45"/>
                  <a:pt x="3" y="45"/>
                  <a:pt x="3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4" y="65"/>
                  <a:pt x="14" y="65"/>
                  <a:pt x="14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9" y="45"/>
                  <a:pt x="19" y="45"/>
                  <a:pt x="19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2"/>
                  <a:pt x="20" y="22"/>
                  <a:pt x="20" y="22"/>
                </a:cubicBezTo>
                <a:lnTo>
                  <a:pt x="28" y="38"/>
                </a:lnTo>
                <a:close/>
                <a:moveTo>
                  <a:pt x="15" y="10"/>
                </a:moveTo>
                <a:cubicBezTo>
                  <a:pt x="16" y="10"/>
                  <a:pt x="17" y="10"/>
                  <a:pt x="18" y="9"/>
                </a:cubicBezTo>
                <a:cubicBezTo>
                  <a:pt x="19" y="8"/>
                  <a:pt x="20" y="7"/>
                  <a:pt x="20" y="5"/>
                </a:cubicBezTo>
                <a:cubicBezTo>
                  <a:pt x="20" y="4"/>
                  <a:pt x="19" y="3"/>
                  <a:pt x="18" y="2"/>
                </a:cubicBezTo>
                <a:cubicBezTo>
                  <a:pt x="17" y="1"/>
                  <a:pt x="16" y="0"/>
                  <a:pt x="15" y="0"/>
                </a:cubicBezTo>
                <a:cubicBezTo>
                  <a:pt x="13" y="0"/>
                  <a:pt x="12" y="1"/>
                  <a:pt x="11" y="2"/>
                </a:cubicBezTo>
                <a:cubicBezTo>
                  <a:pt x="10" y="3"/>
                  <a:pt x="10" y="4"/>
                  <a:pt x="10" y="5"/>
                </a:cubicBezTo>
                <a:cubicBezTo>
                  <a:pt x="10" y="7"/>
                  <a:pt x="10" y="8"/>
                  <a:pt x="11" y="9"/>
                </a:cubicBezTo>
                <a:cubicBezTo>
                  <a:pt x="12" y="10"/>
                  <a:pt x="13" y="10"/>
                  <a:pt x="15" y="10"/>
                </a:cubicBezTo>
                <a:close/>
              </a:path>
            </a:pathLst>
          </a:custGeom>
          <a:solidFill>
            <a:schemeClr val="accent2">
              <a:alpha val="35000"/>
            </a:schemeClr>
          </a:solidFill>
          <a:ln>
            <a:noFill/>
          </a:ln>
        </p:spPr>
        <p:txBody>
          <a:bodyPr lIns="68503" tIns="34284" rIns="68503" bIns="34284"/>
          <a:lstStyle/>
          <a:p>
            <a:pPr defTabSz="684530" fontAlgn="base">
              <a:spcBef>
                <a:spcPct val="0"/>
              </a:spcBef>
              <a:spcAft>
                <a:spcPct val="0"/>
              </a:spcAft>
            </a:pPr>
            <a:endParaRPr lang="zh-CN" altLang="en-US" sz="3300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3" name="TextBox 268"/>
          <p:cNvSpPr txBox="1"/>
          <p:nvPr/>
        </p:nvSpPr>
        <p:spPr bwMode="auto">
          <a:xfrm>
            <a:off x="3074975" y="1502590"/>
            <a:ext cx="1151442" cy="807901"/>
          </a:xfrm>
          <a:prstGeom prst="rect">
            <a:avLst/>
          </a:prstGeom>
          <a:noFill/>
        </p:spPr>
        <p:txBody>
          <a:bodyPr wrap="none" lIns="68503" tIns="34284" rIns="68503" bIns="34284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6600" b="1" spc="300">
                <a:gradFill>
                  <a:gsLst>
                    <a:gs pos="82334">
                      <a:srgbClr val="FBB92F"/>
                    </a:gs>
                    <a:gs pos="65224">
                      <a:srgbClr val="FD665B"/>
                    </a:gs>
                    <a:gs pos="47547">
                      <a:srgbClr val="F1286A"/>
                    </a:gs>
                    <a:gs pos="32925">
                      <a:srgbClr val="E02579"/>
                    </a:gs>
                    <a:gs pos="17700">
                      <a:srgbClr val="A82878"/>
                    </a:gs>
                    <a:gs pos="0">
                      <a:srgbClr val="5B3B87"/>
                    </a:gs>
                    <a:gs pos="100000">
                      <a:srgbClr val="FEF22A"/>
                    </a:gs>
                  </a:gsLst>
                  <a:lin ang="135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defTabSz="684530"/>
            <a:r>
              <a:rPr lang="en-US" altLang="zh-CN" sz="4800" dirty="0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52%</a:t>
            </a:r>
            <a:endParaRPr lang="zh-CN" altLang="en-US" sz="4800" dirty="0">
              <a:solidFill>
                <a:schemeClr val="tx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269"/>
          <p:cNvSpPr txBox="1"/>
          <p:nvPr/>
        </p:nvSpPr>
        <p:spPr bwMode="auto">
          <a:xfrm>
            <a:off x="1058823" y="3645841"/>
            <a:ext cx="1092131" cy="746346"/>
          </a:xfrm>
          <a:prstGeom prst="rect">
            <a:avLst/>
          </a:prstGeom>
          <a:noFill/>
        </p:spPr>
        <p:txBody>
          <a:bodyPr wrap="none" lIns="68503" tIns="34284" rIns="68503" bIns="34284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defTabSz="684530"/>
            <a:r>
              <a:rPr lang="en-US" altLang="zh-CN" sz="4400" b="1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48</a:t>
            </a:r>
            <a:r>
              <a:rPr lang="en-US" altLang="zh-CN" sz="3600" b="1">
                <a:solidFill>
                  <a:schemeClr val="tx1"/>
                </a:solidFill>
                <a:latin typeface="+mj-lt"/>
                <a:ea typeface="+mn-ea"/>
                <a:cs typeface="+mn-ea"/>
                <a:sym typeface="+mn-lt"/>
              </a:rPr>
              <a:t>%</a:t>
            </a:r>
            <a:endParaRPr lang="zh-CN" altLang="en-US" sz="4400" b="1" dirty="0">
              <a:solidFill>
                <a:schemeClr val="tx1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856791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73" name="Oval 748"/>
          <p:cNvSpPr>
            <a:spLocks noChangeArrowheads="1"/>
          </p:cNvSpPr>
          <p:nvPr/>
        </p:nvSpPr>
        <p:spPr bwMode="auto">
          <a:xfrm>
            <a:off x="2996076" y="3321091"/>
            <a:ext cx="107025" cy="1091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674" name="Freeform 749"/>
          <p:cNvSpPr/>
          <p:nvPr/>
        </p:nvSpPr>
        <p:spPr bwMode="auto">
          <a:xfrm>
            <a:off x="2880313" y="3456455"/>
            <a:ext cx="336368" cy="591670"/>
          </a:xfrm>
          <a:custGeom>
            <a:avLst/>
            <a:gdLst>
              <a:gd name="T0" fmla="*/ 2147483647 w 50"/>
              <a:gd name="T1" fmla="*/ 2147483647 h 88"/>
              <a:gd name="T2" fmla="*/ 2147483647 w 50"/>
              <a:gd name="T3" fmla="*/ 2147483647 h 88"/>
              <a:gd name="T4" fmla="*/ 2147483647 w 50"/>
              <a:gd name="T5" fmla="*/ 0 h 88"/>
              <a:gd name="T6" fmla="*/ 2147483647 w 50"/>
              <a:gd name="T7" fmla="*/ 0 h 88"/>
              <a:gd name="T8" fmla="*/ 2147483647 w 50"/>
              <a:gd name="T9" fmla="*/ 2147483647 h 88"/>
              <a:gd name="T10" fmla="*/ 2147483647 w 50"/>
              <a:gd name="T11" fmla="*/ 2147483647 h 88"/>
              <a:gd name="T12" fmla="*/ 2147483647 w 50"/>
              <a:gd name="T13" fmla="*/ 2147483647 h 88"/>
              <a:gd name="T14" fmla="*/ 2147483647 w 50"/>
              <a:gd name="T15" fmla="*/ 2147483647 h 88"/>
              <a:gd name="T16" fmla="*/ 2147483647 w 50"/>
              <a:gd name="T17" fmla="*/ 2147483647 h 88"/>
              <a:gd name="T18" fmla="*/ 2147483647 w 50"/>
              <a:gd name="T19" fmla="*/ 2147483647 h 88"/>
              <a:gd name="T20" fmla="*/ 2147483647 w 50"/>
              <a:gd name="T21" fmla="*/ 2147483647 h 88"/>
              <a:gd name="T22" fmla="*/ 2147483647 w 50"/>
              <a:gd name="T23" fmla="*/ 2147483647 h 88"/>
              <a:gd name="T24" fmla="*/ 2147483647 w 50"/>
              <a:gd name="T25" fmla="*/ 2147483647 h 88"/>
              <a:gd name="T26" fmla="*/ 2147483647 w 50"/>
              <a:gd name="T27" fmla="*/ 2147483647 h 88"/>
              <a:gd name="T28" fmla="*/ 2147483647 w 50"/>
              <a:gd name="T29" fmla="*/ 2147483647 h 88"/>
              <a:gd name="T30" fmla="*/ 2147483647 w 50"/>
              <a:gd name="T31" fmla="*/ 2147483647 h 88"/>
              <a:gd name="T32" fmla="*/ 2147483647 w 50"/>
              <a:gd name="T33" fmla="*/ 2147483647 h 88"/>
              <a:gd name="T34" fmla="*/ 2147483647 w 50"/>
              <a:gd name="T35" fmla="*/ 2147483647 h 88"/>
              <a:gd name="T36" fmla="*/ 2147483647 w 50"/>
              <a:gd name="T37" fmla="*/ 2147483647 h 88"/>
              <a:gd name="T38" fmla="*/ 2147483647 w 50"/>
              <a:gd name="T39" fmla="*/ 2147483647 h 88"/>
              <a:gd name="T40" fmla="*/ 2147483647 w 50"/>
              <a:gd name="T41" fmla="*/ 2147483647 h 88"/>
              <a:gd name="T42" fmla="*/ 2147483647 w 50"/>
              <a:gd name="T43" fmla="*/ 2147483647 h 88"/>
              <a:gd name="T44" fmla="*/ 2147483647 w 50"/>
              <a:gd name="T45" fmla="*/ 2147483647 h 88"/>
              <a:gd name="T46" fmla="*/ 2147483647 w 50"/>
              <a:gd name="T47" fmla="*/ 2147483647 h 88"/>
              <a:gd name="T48" fmla="*/ 2147483647 w 50"/>
              <a:gd name="T49" fmla="*/ 2147483647 h 88"/>
              <a:gd name="T50" fmla="*/ 2147483647 w 50"/>
              <a:gd name="T51" fmla="*/ 2147483647 h 88"/>
              <a:gd name="T52" fmla="*/ 2147483647 w 50"/>
              <a:gd name="T53" fmla="*/ 2147483647 h 88"/>
              <a:gd name="T54" fmla="*/ 2147483647 w 50"/>
              <a:gd name="T55" fmla="*/ 2147483647 h 88"/>
              <a:gd name="T56" fmla="*/ 2147483647 w 50"/>
              <a:gd name="T57" fmla="*/ 2147483647 h 88"/>
              <a:gd name="T58" fmla="*/ 2147483647 w 50"/>
              <a:gd name="T59" fmla="*/ 2147483647 h 88"/>
              <a:gd name="T60" fmla="*/ 2147483647 w 50"/>
              <a:gd name="T61" fmla="*/ 2147483647 h 88"/>
              <a:gd name="T62" fmla="*/ 2147483647 w 50"/>
              <a:gd name="T63" fmla="*/ 2147483647 h 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0" h="88">
                <a:moveTo>
                  <a:pt x="50" y="32"/>
                </a:moveTo>
                <a:cubicBezTo>
                  <a:pt x="41" y="5"/>
                  <a:pt x="41" y="5"/>
                  <a:pt x="41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1" y="1"/>
                  <a:pt x="10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4"/>
                  <a:pt x="10" y="4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4"/>
                  <a:pt x="1" y="36"/>
                  <a:pt x="3" y="37"/>
                </a:cubicBezTo>
                <a:cubicBezTo>
                  <a:pt x="5" y="37"/>
                  <a:pt x="7" y="36"/>
                  <a:pt x="8" y="34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5" y="52"/>
                  <a:pt x="5" y="52"/>
                  <a:pt x="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83"/>
                  <a:pt x="16" y="83"/>
                  <a:pt x="16" y="83"/>
                </a:cubicBezTo>
                <a:cubicBezTo>
                  <a:pt x="16" y="86"/>
                  <a:pt x="18" y="88"/>
                  <a:pt x="20" y="88"/>
                </a:cubicBezTo>
                <a:cubicBezTo>
                  <a:pt x="22" y="88"/>
                  <a:pt x="24" y="86"/>
                  <a:pt x="24" y="83"/>
                </a:cubicBezTo>
                <a:cubicBezTo>
                  <a:pt x="24" y="52"/>
                  <a:pt x="24" y="52"/>
                  <a:pt x="24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6"/>
                  <a:pt x="28" y="88"/>
                  <a:pt x="31" y="88"/>
                </a:cubicBezTo>
                <a:cubicBezTo>
                  <a:pt x="33" y="88"/>
                  <a:pt x="35" y="86"/>
                  <a:pt x="35" y="83"/>
                </a:cubicBezTo>
                <a:cubicBezTo>
                  <a:pt x="35" y="52"/>
                  <a:pt x="35" y="52"/>
                  <a:pt x="35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6" y="12"/>
                </a:cubicBezTo>
                <a:cubicBezTo>
                  <a:pt x="43" y="34"/>
                  <a:pt x="43" y="34"/>
                  <a:pt x="43" y="34"/>
                </a:cubicBezTo>
                <a:cubicBezTo>
                  <a:pt x="44" y="36"/>
                  <a:pt x="46" y="37"/>
                  <a:pt x="48" y="36"/>
                </a:cubicBezTo>
                <a:cubicBezTo>
                  <a:pt x="49" y="36"/>
                  <a:pt x="50" y="34"/>
                  <a:pt x="50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675" name="Rectangle 750"/>
          <p:cNvSpPr>
            <a:spLocks noChangeArrowheads="1"/>
          </p:cNvSpPr>
          <p:nvPr/>
        </p:nvSpPr>
        <p:spPr bwMode="auto">
          <a:xfrm>
            <a:off x="3319338" y="3430255"/>
            <a:ext cx="1175102" cy="55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676" name="Freeform 751"/>
          <p:cNvSpPr/>
          <p:nvPr/>
        </p:nvSpPr>
        <p:spPr bwMode="auto">
          <a:xfrm>
            <a:off x="1213765" y="3417156"/>
            <a:ext cx="281762" cy="598220"/>
          </a:xfrm>
          <a:custGeom>
            <a:avLst/>
            <a:gdLst>
              <a:gd name="T0" fmla="*/ 2147483647 w 42"/>
              <a:gd name="T1" fmla="*/ 0 h 89"/>
              <a:gd name="T2" fmla="*/ 2147483647 w 42"/>
              <a:gd name="T3" fmla="*/ 0 h 89"/>
              <a:gd name="T4" fmla="*/ 0 w 42"/>
              <a:gd name="T5" fmla="*/ 2147483647 h 89"/>
              <a:gd name="T6" fmla="*/ 0 w 42"/>
              <a:gd name="T7" fmla="*/ 2147483647 h 89"/>
              <a:gd name="T8" fmla="*/ 0 w 42"/>
              <a:gd name="T9" fmla="*/ 2147483647 h 89"/>
              <a:gd name="T10" fmla="*/ 0 w 42"/>
              <a:gd name="T11" fmla="*/ 2147483647 h 89"/>
              <a:gd name="T12" fmla="*/ 2147483647 w 42"/>
              <a:gd name="T13" fmla="*/ 2147483647 h 89"/>
              <a:gd name="T14" fmla="*/ 2147483647 w 42"/>
              <a:gd name="T15" fmla="*/ 2147483647 h 89"/>
              <a:gd name="T16" fmla="*/ 2147483647 w 42"/>
              <a:gd name="T17" fmla="*/ 2147483647 h 89"/>
              <a:gd name="T18" fmla="*/ 2147483647 w 42"/>
              <a:gd name="T19" fmla="*/ 2147483647 h 89"/>
              <a:gd name="T20" fmla="*/ 2147483647 w 42"/>
              <a:gd name="T21" fmla="*/ 2147483647 h 89"/>
              <a:gd name="T22" fmla="*/ 2147483647 w 42"/>
              <a:gd name="T23" fmla="*/ 2147483647 h 89"/>
              <a:gd name="T24" fmla="*/ 2147483647 w 42"/>
              <a:gd name="T25" fmla="*/ 2147483647 h 89"/>
              <a:gd name="T26" fmla="*/ 2147483647 w 42"/>
              <a:gd name="T27" fmla="*/ 2147483647 h 89"/>
              <a:gd name="T28" fmla="*/ 2147483647 w 42"/>
              <a:gd name="T29" fmla="*/ 2147483647 h 89"/>
              <a:gd name="T30" fmla="*/ 2147483647 w 42"/>
              <a:gd name="T31" fmla="*/ 2147483647 h 89"/>
              <a:gd name="T32" fmla="*/ 2147483647 w 42"/>
              <a:gd name="T33" fmla="*/ 2147483647 h 89"/>
              <a:gd name="T34" fmla="*/ 2147483647 w 42"/>
              <a:gd name="T35" fmla="*/ 2147483647 h 89"/>
              <a:gd name="T36" fmla="*/ 2147483647 w 42"/>
              <a:gd name="T37" fmla="*/ 2147483647 h 89"/>
              <a:gd name="T38" fmla="*/ 2147483647 w 42"/>
              <a:gd name="T39" fmla="*/ 2147483647 h 89"/>
              <a:gd name="T40" fmla="*/ 2147483647 w 42"/>
              <a:gd name="T41" fmla="*/ 2147483647 h 89"/>
              <a:gd name="T42" fmla="*/ 2147483647 w 42"/>
              <a:gd name="T43" fmla="*/ 2147483647 h 89"/>
              <a:gd name="T44" fmla="*/ 2147483647 w 42"/>
              <a:gd name="T45" fmla="*/ 2147483647 h 89"/>
              <a:gd name="T46" fmla="*/ 2147483647 w 42"/>
              <a:gd name="T47" fmla="*/ 2147483647 h 89"/>
              <a:gd name="T48" fmla="*/ 2147483647 w 42"/>
              <a:gd name="T49" fmla="*/ 2147483647 h 89"/>
              <a:gd name="T50" fmla="*/ 2147483647 w 42"/>
              <a:gd name="T51" fmla="*/ 2147483647 h 89"/>
              <a:gd name="T52" fmla="*/ 2147483647 w 42"/>
              <a:gd name="T53" fmla="*/ 2147483647 h 89"/>
              <a:gd name="T54" fmla="*/ 2147483647 w 42"/>
              <a:gd name="T55" fmla="*/ 2147483647 h 89"/>
              <a:gd name="T56" fmla="*/ 2147483647 w 42"/>
              <a:gd name="T57" fmla="*/ 2147483647 h 89"/>
              <a:gd name="T58" fmla="*/ 2147483647 w 42"/>
              <a:gd name="T59" fmla="*/ 2147483647 h 89"/>
              <a:gd name="T60" fmla="*/ 2147483647 w 42"/>
              <a:gd name="T61" fmla="*/ 0 h 8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2" h="89">
                <a:moveTo>
                  <a:pt x="32" y="0"/>
                </a:moveTo>
                <a:cubicBezTo>
                  <a:pt x="10" y="0"/>
                  <a:pt x="10" y="0"/>
                  <a:pt x="10" y="0"/>
                </a:cubicBezTo>
                <a:cubicBezTo>
                  <a:pt x="3" y="0"/>
                  <a:pt x="0" y="7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1" y="44"/>
                  <a:pt x="3" y="44"/>
                </a:cubicBezTo>
                <a:cubicBezTo>
                  <a:pt x="5" y="44"/>
                  <a:pt x="7" y="42"/>
                  <a:pt x="7" y="40"/>
                </a:cubicBezTo>
                <a:cubicBezTo>
                  <a:pt x="7" y="14"/>
                  <a:pt x="7" y="14"/>
                  <a:pt x="7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40"/>
                  <a:pt x="10" y="40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7"/>
                  <a:pt x="12" y="89"/>
                  <a:pt x="15" y="89"/>
                </a:cubicBezTo>
                <a:cubicBezTo>
                  <a:pt x="17" y="89"/>
                  <a:pt x="20" y="87"/>
                  <a:pt x="20" y="84"/>
                </a:cubicBezTo>
                <a:cubicBezTo>
                  <a:pt x="20" y="45"/>
                  <a:pt x="20" y="45"/>
                  <a:pt x="20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84"/>
                  <a:pt x="22" y="84"/>
                  <a:pt x="22" y="84"/>
                </a:cubicBezTo>
                <a:cubicBezTo>
                  <a:pt x="22" y="87"/>
                  <a:pt x="24" y="89"/>
                  <a:pt x="27" y="89"/>
                </a:cubicBezTo>
                <a:cubicBezTo>
                  <a:pt x="30" y="89"/>
                  <a:pt x="32" y="87"/>
                  <a:pt x="32" y="84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14"/>
                  <a:pt x="32" y="14"/>
                  <a:pt x="32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2"/>
                  <a:pt x="36" y="44"/>
                  <a:pt x="38" y="44"/>
                </a:cubicBezTo>
                <a:cubicBezTo>
                  <a:pt x="40" y="44"/>
                  <a:pt x="42" y="42"/>
                  <a:pt x="42" y="4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6"/>
                  <a:pt x="38" y="0"/>
                  <a:pt x="3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677" name="Oval 752"/>
          <p:cNvSpPr>
            <a:spLocks noChangeArrowheads="1"/>
          </p:cNvSpPr>
          <p:nvPr/>
        </p:nvSpPr>
        <p:spPr bwMode="auto">
          <a:xfrm>
            <a:off x="1294580" y="3294892"/>
            <a:ext cx="113579" cy="1157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678" name="Rectangle 753"/>
          <p:cNvSpPr>
            <a:spLocks noChangeArrowheads="1"/>
          </p:cNvSpPr>
          <p:nvPr/>
        </p:nvSpPr>
        <p:spPr bwMode="auto">
          <a:xfrm>
            <a:off x="1624396" y="3417156"/>
            <a:ext cx="1006918" cy="563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91" name="矩形 1"/>
          <p:cNvSpPr>
            <a:spLocks noChangeArrowheads="1"/>
          </p:cNvSpPr>
          <p:nvPr/>
        </p:nvSpPr>
        <p:spPr bwMode="auto">
          <a:xfrm>
            <a:off x="4888474" y="1186713"/>
            <a:ext cx="349297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zh-CN" sz="10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79806" y="2515459"/>
            <a:ext cx="3101854" cy="1532666"/>
            <a:chOff x="5079806" y="2515459"/>
            <a:chExt cx="3101854" cy="1532666"/>
          </a:xfrm>
        </p:grpSpPr>
        <p:sp>
          <p:nvSpPr>
            <p:cNvPr id="17603" name="Freeform 678"/>
            <p:cNvSpPr/>
            <p:nvPr/>
          </p:nvSpPr>
          <p:spPr bwMode="auto">
            <a:xfrm>
              <a:off x="6923275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2" y="44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4" name="Oval 679"/>
            <p:cNvSpPr>
              <a:spLocks noChangeArrowheads="1"/>
            </p:cNvSpPr>
            <p:nvPr/>
          </p:nvSpPr>
          <p:spPr bwMode="auto">
            <a:xfrm>
              <a:off x="6971327" y="2515459"/>
              <a:ext cx="52421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5" name="Freeform 680"/>
            <p:cNvSpPr/>
            <p:nvPr/>
          </p:nvSpPr>
          <p:spPr bwMode="auto">
            <a:xfrm>
              <a:off x="6755092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2" y="44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6" name="Oval 681"/>
            <p:cNvSpPr>
              <a:spLocks noChangeArrowheads="1"/>
            </p:cNvSpPr>
            <p:nvPr/>
          </p:nvSpPr>
          <p:spPr bwMode="auto">
            <a:xfrm>
              <a:off x="6803144" y="2515459"/>
              <a:ext cx="52421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7" name="Freeform 682"/>
            <p:cNvSpPr/>
            <p:nvPr/>
          </p:nvSpPr>
          <p:spPr bwMode="auto">
            <a:xfrm>
              <a:off x="6586907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8" name="Oval 683"/>
            <p:cNvSpPr>
              <a:spLocks noChangeArrowheads="1"/>
            </p:cNvSpPr>
            <p:nvPr/>
          </p:nvSpPr>
          <p:spPr bwMode="auto">
            <a:xfrm>
              <a:off x="6634960" y="2515459"/>
              <a:ext cx="52421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09" name="Freeform 684"/>
            <p:cNvSpPr/>
            <p:nvPr/>
          </p:nvSpPr>
          <p:spPr bwMode="auto">
            <a:xfrm>
              <a:off x="7266195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0" name="Oval 685"/>
            <p:cNvSpPr>
              <a:spLocks noChangeArrowheads="1"/>
            </p:cNvSpPr>
            <p:nvPr/>
          </p:nvSpPr>
          <p:spPr bwMode="auto">
            <a:xfrm>
              <a:off x="7307695" y="2515459"/>
              <a:ext cx="58973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1" name="Freeform 686"/>
            <p:cNvSpPr/>
            <p:nvPr/>
          </p:nvSpPr>
          <p:spPr bwMode="auto">
            <a:xfrm>
              <a:off x="7098011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2" name="Oval 687"/>
            <p:cNvSpPr>
              <a:spLocks noChangeArrowheads="1"/>
            </p:cNvSpPr>
            <p:nvPr/>
          </p:nvSpPr>
          <p:spPr bwMode="auto">
            <a:xfrm>
              <a:off x="7139512" y="2515459"/>
              <a:ext cx="61158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3" name="Freeform 688"/>
            <p:cNvSpPr/>
            <p:nvPr/>
          </p:nvSpPr>
          <p:spPr bwMode="auto">
            <a:xfrm>
              <a:off x="6088908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8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4" name="Oval 689"/>
            <p:cNvSpPr>
              <a:spLocks noChangeArrowheads="1"/>
            </p:cNvSpPr>
            <p:nvPr/>
          </p:nvSpPr>
          <p:spPr bwMode="auto">
            <a:xfrm>
              <a:off x="6130409" y="2515459"/>
              <a:ext cx="52421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5" name="Freeform 690"/>
            <p:cNvSpPr/>
            <p:nvPr/>
          </p:nvSpPr>
          <p:spPr bwMode="auto">
            <a:xfrm>
              <a:off x="5920725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8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6" name="Oval 691"/>
            <p:cNvSpPr>
              <a:spLocks noChangeArrowheads="1"/>
            </p:cNvSpPr>
            <p:nvPr/>
          </p:nvSpPr>
          <p:spPr bwMode="auto">
            <a:xfrm>
              <a:off x="5962225" y="2515459"/>
              <a:ext cx="52421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7" name="Freeform 692"/>
            <p:cNvSpPr/>
            <p:nvPr/>
          </p:nvSpPr>
          <p:spPr bwMode="auto">
            <a:xfrm>
              <a:off x="5752541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8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2" y="22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8" name="Oval 693"/>
            <p:cNvSpPr>
              <a:spLocks noChangeArrowheads="1"/>
            </p:cNvSpPr>
            <p:nvPr/>
          </p:nvSpPr>
          <p:spPr bwMode="auto">
            <a:xfrm>
              <a:off x="5794042" y="2515459"/>
              <a:ext cx="54604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19" name="Freeform 694"/>
            <p:cNvSpPr/>
            <p:nvPr/>
          </p:nvSpPr>
          <p:spPr bwMode="auto">
            <a:xfrm>
              <a:off x="6425276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0" name="Oval 695"/>
            <p:cNvSpPr>
              <a:spLocks noChangeArrowheads="1"/>
            </p:cNvSpPr>
            <p:nvPr/>
          </p:nvSpPr>
          <p:spPr bwMode="auto">
            <a:xfrm>
              <a:off x="6466777" y="2515459"/>
              <a:ext cx="61158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1" name="Freeform 696"/>
            <p:cNvSpPr/>
            <p:nvPr/>
          </p:nvSpPr>
          <p:spPr bwMode="auto">
            <a:xfrm>
              <a:off x="6257093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2" name="Oval 697"/>
            <p:cNvSpPr>
              <a:spLocks noChangeArrowheads="1"/>
            </p:cNvSpPr>
            <p:nvPr/>
          </p:nvSpPr>
          <p:spPr bwMode="auto">
            <a:xfrm>
              <a:off x="6298592" y="2515459"/>
              <a:ext cx="61158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3" name="Freeform 698"/>
            <p:cNvSpPr/>
            <p:nvPr/>
          </p:nvSpPr>
          <p:spPr bwMode="auto">
            <a:xfrm>
              <a:off x="5247990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4" name="Oval 699"/>
            <p:cNvSpPr>
              <a:spLocks noChangeArrowheads="1"/>
            </p:cNvSpPr>
            <p:nvPr/>
          </p:nvSpPr>
          <p:spPr bwMode="auto">
            <a:xfrm>
              <a:off x="5289490" y="2515459"/>
              <a:ext cx="61158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5" name="Freeform 700"/>
            <p:cNvSpPr/>
            <p:nvPr/>
          </p:nvSpPr>
          <p:spPr bwMode="auto">
            <a:xfrm>
              <a:off x="5079806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6" name="Oval 701"/>
            <p:cNvSpPr>
              <a:spLocks noChangeArrowheads="1"/>
            </p:cNvSpPr>
            <p:nvPr/>
          </p:nvSpPr>
          <p:spPr bwMode="auto">
            <a:xfrm>
              <a:off x="5121307" y="2515459"/>
              <a:ext cx="61158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7" name="Freeform 702"/>
            <p:cNvSpPr/>
            <p:nvPr/>
          </p:nvSpPr>
          <p:spPr bwMode="auto">
            <a:xfrm>
              <a:off x="5584358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8" name="Oval 703"/>
            <p:cNvSpPr>
              <a:spLocks noChangeArrowheads="1"/>
            </p:cNvSpPr>
            <p:nvPr/>
          </p:nvSpPr>
          <p:spPr bwMode="auto">
            <a:xfrm>
              <a:off x="5632410" y="2515459"/>
              <a:ext cx="54604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29" name="Freeform 704"/>
            <p:cNvSpPr/>
            <p:nvPr/>
          </p:nvSpPr>
          <p:spPr bwMode="auto">
            <a:xfrm>
              <a:off x="5416173" y="2576591"/>
              <a:ext cx="141973" cy="301293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0" name="Oval 705"/>
            <p:cNvSpPr>
              <a:spLocks noChangeArrowheads="1"/>
            </p:cNvSpPr>
            <p:nvPr/>
          </p:nvSpPr>
          <p:spPr bwMode="auto">
            <a:xfrm>
              <a:off x="5464226" y="2515459"/>
              <a:ext cx="54604" cy="611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1" name="Freeform 706"/>
            <p:cNvSpPr/>
            <p:nvPr/>
          </p:nvSpPr>
          <p:spPr bwMode="auto">
            <a:xfrm>
              <a:off x="6923275" y="2971766"/>
              <a:ext cx="141973" cy="296926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1"/>
                  </a:cubicBezTo>
                  <a:cubicBezTo>
                    <a:pt x="19" y="21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2" y="43"/>
                    <a:pt x="12" y="4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2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2" name="Oval 707"/>
            <p:cNvSpPr>
              <a:spLocks noChangeArrowheads="1"/>
            </p:cNvSpPr>
            <p:nvPr/>
          </p:nvSpPr>
          <p:spPr bwMode="auto">
            <a:xfrm>
              <a:off x="6971327" y="2912817"/>
              <a:ext cx="52421" cy="52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3" name="Freeform 708"/>
            <p:cNvSpPr/>
            <p:nvPr/>
          </p:nvSpPr>
          <p:spPr bwMode="auto">
            <a:xfrm>
              <a:off x="6755092" y="2971766"/>
              <a:ext cx="141973" cy="296926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1"/>
                  </a:cubicBezTo>
                  <a:cubicBezTo>
                    <a:pt x="19" y="21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2" y="43"/>
                    <a:pt x="12" y="4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2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4" name="Oval 709"/>
            <p:cNvSpPr>
              <a:spLocks noChangeArrowheads="1"/>
            </p:cNvSpPr>
            <p:nvPr/>
          </p:nvSpPr>
          <p:spPr bwMode="auto">
            <a:xfrm>
              <a:off x="6803144" y="2912817"/>
              <a:ext cx="52421" cy="52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5" name="Freeform 710"/>
            <p:cNvSpPr/>
            <p:nvPr/>
          </p:nvSpPr>
          <p:spPr bwMode="auto">
            <a:xfrm>
              <a:off x="6586907" y="2971766"/>
              <a:ext cx="141973" cy="296926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1"/>
                  </a:cubicBezTo>
                  <a:cubicBezTo>
                    <a:pt x="19" y="21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1" y="43"/>
                    <a:pt x="11" y="4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2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6" name="Oval 711"/>
            <p:cNvSpPr>
              <a:spLocks noChangeArrowheads="1"/>
            </p:cNvSpPr>
            <p:nvPr/>
          </p:nvSpPr>
          <p:spPr bwMode="auto">
            <a:xfrm>
              <a:off x="6634960" y="2912817"/>
              <a:ext cx="52421" cy="52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7" name="Freeform 712"/>
            <p:cNvSpPr/>
            <p:nvPr/>
          </p:nvSpPr>
          <p:spPr bwMode="auto">
            <a:xfrm>
              <a:off x="7266195" y="2971766"/>
              <a:ext cx="141973" cy="296926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2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8" name="Oval 713"/>
            <p:cNvSpPr>
              <a:spLocks noChangeArrowheads="1"/>
            </p:cNvSpPr>
            <p:nvPr/>
          </p:nvSpPr>
          <p:spPr bwMode="auto">
            <a:xfrm>
              <a:off x="7307695" y="2912817"/>
              <a:ext cx="58973" cy="52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39" name="Freeform 714"/>
            <p:cNvSpPr/>
            <p:nvPr/>
          </p:nvSpPr>
          <p:spPr bwMode="auto">
            <a:xfrm>
              <a:off x="7098011" y="2971766"/>
              <a:ext cx="141973" cy="296926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1"/>
                    <a:pt x="2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0" name="Oval 715"/>
            <p:cNvSpPr>
              <a:spLocks noChangeArrowheads="1"/>
            </p:cNvSpPr>
            <p:nvPr/>
          </p:nvSpPr>
          <p:spPr bwMode="auto">
            <a:xfrm>
              <a:off x="7139512" y="2912817"/>
              <a:ext cx="61158" cy="523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1" name="Freeform 716"/>
            <p:cNvSpPr/>
            <p:nvPr/>
          </p:nvSpPr>
          <p:spPr bwMode="auto">
            <a:xfrm>
              <a:off x="6923275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2" y="43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2" name="Oval 717"/>
            <p:cNvSpPr>
              <a:spLocks noChangeArrowheads="1"/>
            </p:cNvSpPr>
            <p:nvPr/>
          </p:nvSpPr>
          <p:spPr bwMode="auto">
            <a:xfrm>
              <a:off x="6971327" y="3301441"/>
              <a:ext cx="52421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3" name="Freeform 718"/>
            <p:cNvSpPr/>
            <p:nvPr/>
          </p:nvSpPr>
          <p:spPr bwMode="auto">
            <a:xfrm>
              <a:off x="6755092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2" y="43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4" name="Oval 719"/>
            <p:cNvSpPr>
              <a:spLocks noChangeArrowheads="1"/>
            </p:cNvSpPr>
            <p:nvPr/>
          </p:nvSpPr>
          <p:spPr bwMode="auto">
            <a:xfrm>
              <a:off x="6803144" y="3301441"/>
              <a:ext cx="52421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5" name="Freeform 720"/>
            <p:cNvSpPr/>
            <p:nvPr/>
          </p:nvSpPr>
          <p:spPr bwMode="auto">
            <a:xfrm>
              <a:off x="6586907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7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6" name="Oval 721"/>
            <p:cNvSpPr>
              <a:spLocks noChangeArrowheads="1"/>
            </p:cNvSpPr>
            <p:nvPr/>
          </p:nvSpPr>
          <p:spPr bwMode="auto">
            <a:xfrm>
              <a:off x="6634960" y="3301441"/>
              <a:ext cx="52421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7" name="Freeform 722"/>
            <p:cNvSpPr/>
            <p:nvPr/>
          </p:nvSpPr>
          <p:spPr bwMode="auto">
            <a:xfrm>
              <a:off x="7266195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8" name="Oval 723"/>
            <p:cNvSpPr>
              <a:spLocks noChangeArrowheads="1"/>
            </p:cNvSpPr>
            <p:nvPr/>
          </p:nvSpPr>
          <p:spPr bwMode="auto">
            <a:xfrm>
              <a:off x="7307695" y="3301441"/>
              <a:ext cx="58973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49" name="Freeform 724"/>
            <p:cNvSpPr/>
            <p:nvPr/>
          </p:nvSpPr>
          <p:spPr bwMode="auto">
            <a:xfrm>
              <a:off x="7098011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0" name="Oval 725"/>
            <p:cNvSpPr>
              <a:spLocks noChangeArrowheads="1"/>
            </p:cNvSpPr>
            <p:nvPr/>
          </p:nvSpPr>
          <p:spPr bwMode="auto">
            <a:xfrm>
              <a:off x="7139512" y="3301441"/>
              <a:ext cx="61158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1" name="Freeform 726"/>
            <p:cNvSpPr/>
            <p:nvPr/>
          </p:nvSpPr>
          <p:spPr bwMode="auto">
            <a:xfrm>
              <a:off x="6088908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8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2" name="Oval 727"/>
            <p:cNvSpPr>
              <a:spLocks noChangeArrowheads="1"/>
            </p:cNvSpPr>
            <p:nvPr/>
          </p:nvSpPr>
          <p:spPr bwMode="auto">
            <a:xfrm>
              <a:off x="6130409" y="3301441"/>
              <a:ext cx="52421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3" name="Freeform 728"/>
            <p:cNvSpPr/>
            <p:nvPr/>
          </p:nvSpPr>
          <p:spPr bwMode="auto">
            <a:xfrm>
              <a:off x="5920725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8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4" name="Oval 729"/>
            <p:cNvSpPr>
              <a:spLocks noChangeArrowheads="1"/>
            </p:cNvSpPr>
            <p:nvPr/>
          </p:nvSpPr>
          <p:spPr bwMode="auto">
            <a:xfrm>
              <a:off x="5962225" y="3301441"/>
              <a:ext cx="52421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5" name="Freeform 730"/>
            <p:cNvSpPr/>
            <p:nvPr/>
          </p:nvSpPr>
          <p:spPr bwMode="auto">
            <a:xfrm>
              <a:off x="5752541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8" y="44"/>
                    <a:pt x="7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2" y="22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6" name="Oval 731"/>
            <p:cNvSpPr>
              <a:spLocks noChangeArrowheads="1"/>
            </p:cNvSpPr>
            <p:nvPr/>
          </p:nvSpPr>
          <p:spPr bwMode="auto">
            <a:xfrm>
              <a:off x="5794042" y="3301441"/>
              <a:ext cx="54604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7" name="Freeform 732"/>
            <p:cNvSpPr/>
            <p:nvPr/>
          </p:nvSpPr>
          <p:spPr bwMode="auto">
            <a:xfrm>
              <a:off x="6425276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8" name="Oval 733"/>
            <p:cNvSpPr>
              <a:spLocks noChangeArrowheads="1"/>
            </p:cNvSpPr>
            <p:nvPr/>
          </p:nvSpPr>
          <p:spPr bwMode="auto">
            <a:xfrm>
              <a:off x="6466777" y="3301441"/>
              <a:ext cx="61158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59" name="Freeform 734"/>
            <p:cNvSpPr/>
            <p:nvPr/>
          </p:nvSpPr>
          <p:spPr bwMode="auto">
            <a:xfrm>
              <a:off x="6257093" y="3362573"/>
              <a:ext cx="141973" cy="294744"/>
            </a:xfrm>
            <a:custGeom>
              <a:avLst/>
              <a:gdLst>
                <a:gd name="T0" fmla="*/ 2147483647 w 21"/>
                <a:gd name="T1" fmla="*/ 0 h 44"/>
                <a:gd name="T2" fmla="*/ 2147483647 w 21"/>
                <a:gd name="T3" fmla="*/ 0 h 44"/>
                <a:gd name="T4" fmla="*/ 2147483647 w 21"/>
                <a:gd name="T5" fmla="*/ 2147483647 h 44"/>
                <a:gd name="T6" fmla="*/ 2147483647 w 21"/>
                <a:gd name="T7" fmla="*/ 2147483647 h 44"/>
                <a:gd name="T8" fmla="*/ 2147483647 w 21"/>
                <a:gd name="T9" fmla="*/ 2147483647 h 44"/>
                <a:gd name="T10" fmla="*/ 2147483647 w 21"/>
                <a:gd name="T11" fmla="*/ 2147483647 h 44"/>
                <a:gd name="T12" fmla="*/ 2147483647 w 21"/>
                <a:gd name="T13" fmla="*/ 2147483647 h 44"/>
                <a:gd name="T14" fmla="*/ 2147483647 w 21"/>
                <a:gd name="T15" fmla="*/ 2147483647 h 44"/>
                <a:gd name="T16" fmla="*/ 2147483647 w 21"/>
                <a:gd name="T17" fmla="*/ 2147483647 h 44"/>
                <a:gd name="T18" fmla="*/ 2147483647 w 21"/>
                <a:gd name="T19" fmla="*/ 2147483647 h 44"/>
                <a:gd name="T20" fmla="*/ 2147483647 w 21"/>
                <a:gd name="T21" fmla="*/ 2147483647 h 44"/>
                <a:gd name="T22" fmla="*/ 2147483647 w 21"/>
                <a:gd name="T23" fmla="*/ 2147483647 h 44"/>
                <a:gd name="T24" fmla="*/ 2147483647 w 21"/>
                <a:gd name="T25" fmla="*/ 2147483647 h 44"/>
                <a:gd name="T26" fmla="*/ 2147483647 w 21"/>
                <a:gd name="T27" fmla="*/ 2147483647 h 44"/>
                <a:gd name="T28" fmla="*/ 2147483647 w 21"/>
                <a:gd name="T29" fmla="*/ 2147483647 h 44"/>
                <a:gd name="T30" fmla="*/ 2147483647 w 21"/>
                <a:gd name="T31" fmla="*/ 2147483647 h 44"/>
                <a:gd name="T32" fmla="*/ 2147483647 w 21"/>
                <a:gd name="T33" fmla="*/ 2147483647 h 44"/>
                <a:gd name="T34" fmla="*/ 2147483647 w 21"/>
                <a:gd name="T35" fmla="*/ 2147483647 h 44"/>
                <a:gd name="T36" fmla="*/ 2147483647 w 21"/>
                <a:gd name="T37" fmla="*/ 2147483647 h 44"/>
                <a:gd name="T38" fmla="*/ 2147483647 w 21"/>
                <a:gd name="T39" fmla="*/ 2147483647 h 44"/>
                <a:gd name="T40" fmla="*/ 2147483647 w 21"/>
                <a:gd name="T41" fmla="*/ 2147483647 h 44"/>
                <a:gd name="T42" fmla="*/ 2147483647 w 21"/>
                <a:gd name="T43" fmla="*/ 2147483647 h 44"/>
                <a:gd name="T44" fmla="*/ 2147483647 w 21"/>
                <a:gd name="T45" fmla="*/ 2147483647 h 44"/>
                <a:gd name="T46" fmla="*/ 2147483647 w 21"/>
                <a:gd name="T47" fmla="*/ 2147483647 h 44"/>
                <a:gd name="T48" fmla="*/ 2147483647 w 21"/>
                <a:gd name="T49" fmla="*/ 2147483647 h 44"/>
                <a:gd name="T50" fmla="*/ 2147483647 w 21"/>
                <a:gd name="T51" fmla="*/ 2147483647 h 44"/>
                <a:gd name="T52" fmla="*/ 0 w 21"/>
                <a:gd name="T53" fmla="*/ 2147483647 h 44"/>
                <a:gd name="T54" fmla="*/ 0 w 21"/>
                <a:gd name="T55" fmla="*/ 2147483647 h 44"/>
                <a:gd name="T56" fmla="*/ 0 w 21"/>
                <a:gd name="T57" fmla="*/ 2147483647 h 44"/>
                <a:gd name="T58" fmla="*/ 0 w 21"/>
                <a:gd name="T59" fmla="*/ 2147483647 h 44"/>
                <a:gd name="T60" fmla="*/ 2147483647 w 21"/>
                <a:gd name="T61" fmla="*/ 0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4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1" y="3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9" y="44"/>
                    <a:pt x="8" y="44"/>
                  </a:cubicBezTo>
                  <a:cubicBezTo>
                    <a:pt x="6" y="44"/>
                    <a:pt x="5" y="43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0" name="Oval 735"/>
            <p:cNvSpPr>
              <a:spLocks noChangeArrowheads="1"/>
            </p:cNvSpPr>
            <p:nvPr/>
          </p:nvSpPr>
          <p:spPr bwMode="auto">
            <a:xfrm>
              <a:off x="6298592" y="3301441"/>
              <a:ext cx="61158" cy="545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1" name="Freeform 736"/>
            <p:cNvSpPr/>
            <p:nvPr/>
          </p:nvSpPr>
          <p:spPr bwMode="auto">
            <a:xfrm>
              <a:off x="6923275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2" y="44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2" name="Oval 737"/>
            <p:cNvSpPr>
              <a:spLocks noChangeArrowheads="1"/>
            </p:cNvSpPr>
            <p:nvPr/>
          </p:nvSpPr>
          <p:spPr bwMode="auto">
            <a:xfrm>
              <a:off x="6971327" y="3685699"/>
              <a:ext cx="52421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3" name="Freeform 738"/>
            <p:cNvSpPr/>
            <p:nvPr/>
          </p:nvSpPr>
          <p:spPr bwMode="auto">
            <a:xfrm>
              <a:off x="6755092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2" y="44"/>
                    <a:pt x="12" y="4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4" name="Oval 739"/>
            <p:cNvSpPr>
              <a:spLocks noChangeArrowheads="1"/>
            </p:cNvSpPr>
            <p:nvPr/>
          </p:nvSpPr>
          <p:spPr bwMode="auto">
            <a:xfrm>
              <a:off x="6803144" y="3685699"/>
              <a:ext cx="52421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5" name="Freeform 740"/>
            <p:cNvSpPr/>
            <p:nvPr/>
          </p:nvSpPr>
          <p:spPr bwMode="auto">
            <a:xfrm>
              <a:off x="6586907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0" y="22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3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6" name="Oval 741"/>
            <p:cNvSpPr>
              <a:spLocks noChangeArrowheads="1"/>
            </p:cNvSpPr>
            <p:nvPr/>
          </p:nvSpPr>
          <p:spPr bwMode="auto">
            <a:xfrm>
              <a:off x="6634960" y="3685699"/>
              <a:ext cx="52421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7" name="Freeform 742"/>
            <p:cNvSpPr/>
            <p:nvPr/>
          </p:nvSpPr>
          <p:spPr bwMode="auto">
            <a:xfrm>
              <a:off x="7266195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8" name="Oval 743"/>
            <p:cNvSpPr>
              <a:spLocks noChangeArrowheads="1"/>
            </p:cNvSpPr>
            <p:nvPr/>
          </p:nvSpPr>
          <p:spPr bwMode="auto">
            <a:xfrm>
              <a:off x="7307695" y="3685699"/>
              <a:ext cx="58973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69" name="Freeform 744"/>
            <p:cNvSpPr/>
            <p:nvPr/>
          </p:nvSpPr>
          <p:spPr bwMode="auto">
            <a:xfrm>
              <a:off x="7098011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7" y="21"/>
                    <a:pt x="17" y="2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3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7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70" name="Oval 745"/>
            <p:cNvSpPr>
              <a:spLocks noChangeArrowheads="1"/>
            </p:cNvSpPr>
            <p:nvPr/>
          </p:nvSpPr>
          <p:spPr bwMode="auto">
            <a:xfrm>
              <a:off x="7139512" y="3685699"/>
              <a:ext cx="61158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71" name="Freeform 746"/>
            <p:cNvSpPr/>
            <p:nvPr/>
          </p:nvSpPr>
          <p:spPr bwMode="auto">
            <a:xfrm>
              <a:off x="6425276" y="3744648"/>
              <a:ext cx="141973" cy="303477"/>
            </a:xfrm>
            <a:custGeom>
              <a:avLst/>
              <a:gdLst>
                <a:gd name="T0" fmla="*/ 2147483647 w 21"/>
                <a:gd name="T1" fmla="*/ 0 h 45"/>
                <a:gd name="T2" fmla="*/ 2147483647 w 21"/>
                <a:gd name="T3" fmla="*/ 0 h 45"/>
                <a:gd name="T4" fmla="*/ 2147483647 w 21"/>
                <a:gd name="T5" fmla="*/ 2147483647 h 45"/>
                <a:gd name="T6" fmla="*/ 2147483647 w 21"/>
                <a:gd name="T7" fmla="*/ 2147483647 h 45"/>
                <a:gd name="T8" fmla="*/ 2147483647 w 21"/>
                <a:gd name="T9" fmla="*/ 2147483647 h 45"/>
                <a:gd name="T10" fmla="*/ 2147483647 w 21"/>
                <a:gd name="T11" fmla="*/ 2147483647 h 45"/>
                <a:gd name="T12" fmla="*/ 2147483647 w 21"/>
                <a:gd name="T13" fmla="*/ 2147483647 h 45"/>
                <a:gd name="T14" fmla="*/ 2147483647 w 21"/>
                <a:gd name="T15" fmla="*/ 2147483647 h 45"/>
                <a:gd name="T16" fmla="*/ 2147483647 w 21"/>
                <a:gd name="T17" fmla="*/ 2147483647 h 45"/>
                <a:gd name="T18" fmla="*/ 2147483647 w 21"/>
                <a:gd name="T19" fmla="*/ 2147483647 h 45"/>
                <a:gd name="T20" fmla="*/ 2147483647 w 21"/>
                <a:gd name="T21" fmla="*/ 2147483647 h 45"/>
                <a:gd name="T22" fmla="*/ 2147483647 w 21"/>
                <a:gd name="T23" fmla="*/ 2147483647 h 45"/>
                <a:gd name="T24" fmla="*/ 2147483647 w 21"/>
                <a:gd name="T25" fmla="*/ 2147483647 h 45"/>
                <a:gd name="T26" fmla="*/ 2147483647 w 21"/>
                <a:gd name="T27" fmla="*/ 2147483647 h 45"/>
                <a:gd name="T28" fmla="*/ 2147483647 w 21"/>
                <a:gd name="T29" fmla="*/ 2147483647 h 45"/>
                <a:gd name="T30" fmla="*/ 2147483647 w 21"/>
                <a:gd name="T31" fmla="*/ 2147483647 h 45"/>
                <a:gd name="T32" fmla="*/ 2147483647 w 21"/>
                <a:gd name="T33" fmla="*/ 2147483647 h 45"/>
                <a:gd name="T34" fmla="*/ 2147483647 w 21"/>
                <a:gd name="T35" fmla="*/ 2147483647 h 45"/>
                <a:gd name="T36" fmla="*/ 2147483647 w 21"/>
                <a:gd name="T37" fmla="*/ 2147483647 h 45"/>
                <a:gd name="T38" fmla="*/ 2147483647 w 21"/>
                <a:gd name="T39" fmla="*/ 2147483647 h 45"/>
                <a:gd name="T40" fmla="*/ 2147483647 w 21"/>
                <a:gd name="T41" fmla="*/ 2147483647 h 45"/>
                <a:gd name="T42" fmla="*/ 2147483647 w 21"/>
                <a:gd name="T43" fmla="*/ 2147483647 h 45"/>
                <a:gd name="T44" fmla="*/ 2147483647 w 21"/>
                <a:gd name="T45" fmla="*/ 2147483647 h 45"/>
                <a:gd name="T46" fmla="*/ 2147483647 w 21"/>
                <a:gd name="T47" fmla="*/ 2147483647 h 45"/>
                <a:gd name="T48" fmla="*/ 2147483647 w 21"/>
                <a:gd name="T49" fmla="*/ 2147483647 h 45"/>
                <a:gd name="T50" fmla="*/ 2147483647 w 21"/>
                <a:gd name="T51" fmla="*/ 2147483647 h 45"/>
                <a:gd name="T52" fmla="*/ 0 w 21"/>
                <a:gd name="T53" fmla="*/ 2147483647 h 45"/>
                <a:gd name="T54" fmla="*/ 0 w 21"/>
                <a:gd name="T55" fmla="*/ 2147483647 h 45"/>
                <a:gd name="T56" fmla="*/ 0 w 21"/>
                <a:gd name="T57" fmla="*/ 2147483647 h 45"/>
                <a:gd name="T58" fmla="*/ 0 w 21"/>
                <a:gd name="T59" fmla="*/ 2147483647 h 45"/>
                <a:gd name="T60" fmla="*/ 2147483647 w 21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" h="45">
                  <a:moveTo>
                    <a:pt x="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9" y="22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4"/>
                    <a:pt x="15" y="45"/>
                    <a:pt x="14" y="45"/>
                  </a:cubicBezTo>
                  <a:cubicBezTo>
                    <a:pt x="12" y="45"/>
                    <a:pt x="11" y="44"/>
                    <a:pt x="11" y="4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4"/>
                    <a:pt x="9" y="45"/>
                    <a:pt x="8" y="45"/>
                  </a:cubicBezTo>
                  <a:cubicBezTo>
                    <a:pt x="6" y="45"/>
                    <a:pt x="5" y="44"/>
                    <a:pt x="5" y="4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3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672" name="Oval 747"/>
            <p:cNvSpPr>
              <a:spLocks noChangeArrowheads="1"/>
            </p:cNvSpPr>
            <p:nvPr/>
          </p:nvSpPr>
          <p:spPr bwMode="auto">
            <a:xfrm>
              <a:off x="6466777" y="3685699"/>
              <a:ext cx="61158" cy="589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2" name="TextBox 291"/>
            <p:cNvSpPr txBox="1"/>
            <p:nvPr/>
          </p:nvSpPr>
          <p:spPr bwMode="auto">
            <a:xfrm>
              <a:off x="7533726" y="2564716"/>
              <a:ext cx="64793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tr-TR" altLang="zh-CN" sz="1000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</a:t>
              </a:r>
              <a:endParaRPr lang="zh-CN" altLang="en-US" sz="10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3" name="TextBox 292"/>
            <p:cNvSpPr txBox="1"/>
            <p:nvPr/>
          </p:nvSpPr>
          <p:spPr bwMode="auto">
            <a:xfrm>
              <a:off x="7533726" y="2968477"/>
              <a:ext cx="64793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tr-TR" altLang="zh-CN" sz="1000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</a:t>
              </a:r>
              <a:endParaRPr lang="zh-CN" altLang="en-US" sz="10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4" name="TextBox 293"/>
            <p:cNvSpPr txBox="1"/>
            <p:nvPr/>
          </p:nvSpPr>
          <p:spPr bwMode="auto">
            <a:xfrm>
              <a:off x="7533726" y="3360363"/>
              <a:ext cx="64793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tr-TR" altLang="zh-CN" sz="1000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</a:t>
              </a:r>
              <a:endParaRPr lang="zh-CN" altLang="en-US" sz="10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5" name="TextBox 294"/>
            <p:cNvSpPr txBox="1"/>
            <p:nvPr/>
          </p:nvSpPr>
          <p:spPr bwMode="auto">
            <a:xfrm>
              <a:off x="7533726" y="3764124"/>
              <a:ext cx="64793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tr-TR" altLang="zh-CN" sz="1000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</a:t>
              </a:r>
              <a:endParaRPr lang="zh-CN" altLang="en-US" sz="10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03" name="TextBox 302"/>
          <p:cNvSpPr txBox="1"/>
          <p:nvPr/>
        </p:nvSpPr>
        <p:spPr>
          <a:xfrm>
            <a:off x="1788220" y="3501033"/>
            <a:ext cx="6976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7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en-US" altLang="zh-CN" sz="20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rPr>
              <a:t>65%</a:t>
            </a:r>
            <a:endParaRPr lang="zh-CN" altLang="en-US" sz="2000" dirty="0">
              <a:solidFill>
                <a:prstClr val="white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3565658" y="3501033"/>
            <a:ext cx="68159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7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en-US" altLang="zh-CN" sz="20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rPr>
              <a:t>35%</a:t>
            </a:r>
            <a:endParaRPr lang="zh-CN" altLang="en-US" sz="2000" dirty="0">
              <a:solidFill>
                <a:prstClr val="white"/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16" name="Chart 4"/>
          <p:cNvGraphicFramePr/>
          <p:nvPr>
            <p:extLst>
              <p:ext uri="{D42A27DB-BD31-4B8C-83A1-F6EECF244321}">
                <p14:modId xmlns:p14="http://schemas.microsoft.com/office/powerpoint/2010/main" val="655256774"/>
              </p:ext>
            </p:extLst>
          </p:nvPr>
        </p:nvGraphicFramePr>
        <p:xfrm>
          <a:off x="1037877" y="1057231"/>
          <a:ext cx="3684872" cy="2230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262541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73" grpId="0" animBg="1"/>
      <p:bldP spid="17674" grpId="0" animBg="1"/>
      <p:bldP spid="17675" grpId="0" animBg="1"/>
      <p:bldP spid="17676" grpId="0" animBg="1"/>
      <p:bldP spid="17677" grpId="0" animBg="1"/>
      <p:bldP spid="17678" grpId="0" animBg="1"/>
      <p:bldP spid="291" grpId="0"/>
      <p:bldP spid="303" grpId="0"/>
      <p:bldP spid="305" grpId="0"/>
      <p:bldGraphic spid="116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41743" y="1858056"/>
            <a:ext cx="3210735" cy="1808003"/>
            <a:chOff x="1272773" y="2720936"/>
            <a:chExt cx="4280980" cy="2410671"/>
          </a:xfrm>
          <a:solidFill>
            <a:schemeClr val="bg1">
              <a:lumMod val="75000"/>
            </a:schemeClr>
          </a:solidFill>
        </p:grpSpPr>
        <p:sp>
          <p:nvSpPr>
            <p:cNvPr id="27" name="Freeform 5"/>
            <p:cNvSpPr/>
            <p:nvPr/>
          </p:nvSpPr>
          <p:spPr bwMode="auto">
            <a:xfrm>
              <a:off x="1272773" y="2942205"/>
              <a:ext cx="221270" cy="1022498"/>
            </a:xfrm>
            <a:custGeom>
              <a:avLst/>
              <a:gdLst>
                <a:gd name="T0" fmla="*/ 0 w 95"/>
                <a:gd name="T1" fmla="*/ 0 h 439"/>
                <a:gd name="T2" fmla="*/ 10 w 95"/>
                <a:gd name="T3" fmla="*/ 0 h 439"/>
                <a:gd name="T4" fmla="*/ 95 w 95"/>
                <a:gd name="T5" fmla="*/ 437 h 439"/>
                <a:gd name="T6" fmla="*/ 85 w 95"/>
                <a:gd name="T7" fmla="*/ 439 h 439"/>
                <a:gd name="T8" fmla="*/ 0 w 95"/>
                <a:gd name="T9" fmla="*/ 0 h 439"/>
                <a:gd name="T10" fmla="*/ 0 w 95"/>
                <a:gd name="T1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439">
                  <a:moveTo>
                    <a:pt x="0" y="0"/>
                  </a:moveTo>
                  <a:lnTo>
                    <a:pt x="10" y="0"/>
                  </a:lnTo>
                  <a:lnTo>
                    <a:pt x="95" y="437"/>
                  </a:lnTo>
                  <a:lnTo>
                    <a:pt x="85" y="43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2474615" y="4989528"/>
              <a:ext cx="1043460" cy="142079"/>
            </a:xfrm>
            <a:custGeom>
              <a:avLst/>
              <a:gdLst>
                <a:gd name="T0" fmla="*/ 0 w 448"/>
                <a:gd name="T1" fmla="*/ 9 h 61"/>
                <a:gd name="T2" fmla="*/ 3 w 448"/>
                <a:gd name="T3" fmla="*/ 0 h 61"/>
                <a:gd name="T4" fmla="*/ 448 w 448"/>
                <a:gd name="T5" fmla="*/ 52 h 61"/>
                <a:gd name="T6" fmla="*/ 446 w 448"/>
                <a:gd name="T7" fmla="*/ 61 h 61"/>
                <a:gd name="T8" fmla="*/ 0 w 448"/>
                <a:gd name="T9" fmla="*/ 9 h 61"/>
                <a:gd name="T10" fmla="*/ 0 w 448"/>
                <a:gd name="T11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8" h="61">
                  <a:moveTo>
                    <a:pt x="0" y="9"/>
                  </a:moveTo>
                  <a:lnTo>
                    <a:pt x="3" y="0"/>
                  </a:lnTo>
                  <a:lnTo>
                    <a:pt x="448" y="52"/>
                  </a:lnTo>
                  <a:lnTo>
                    <a:pt x="446" y="61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Freeform 7"/>
            <p:cNvSpPr/>
            <p:nvPr/>
          </p:nvSpPr>
          <p:spPr bwMode="auto">
            <a:xfrm>
              <a:off x="3203639" y="3540797"/>
              <a:ext cx="440210" cy="1385845"/>
            </a:xfrm>
            <a:custGeom>
              <a:avLst/>
              <a:gdLst>
                <a:gd name="T0" fmla="*/ 0 w 189"/>
                <a:gd name="T1" fmla="*/ 2 h 595"/>
                <a:gd name="T2" fmla="*/ 9 w 189"/>
                <a:gd name="T3" fmla="*/ 0 h 595"/>
                <a:gd name="T4" fmla="*/ 189 w 189"/>
                <a:gd name="T5" fmla="*/ 591 h 595"/>
                <a:gd name="T6" fmla="*/ 180 w 189"/>
                <a:gd name="T7" fmla="*/ 595 h 595"/>
                <a:gd name="T8" fmla="*/ 0 w 189"/>
                <a:gd name="T9" fmla="*/ 2 h 595"/>
                <a:gd name="T10" fmla="*/ 0 w 189"/>
                <a:gd name="T11" fmla="*/ 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595">
                  <a:moveTo>
                    <a:pt x="0" y="2"/>
                  </a:moveTo>
                  <a:lnTo>
                    <a:pt x="9" y="0"/>
                  </a:lnTo>
                  <a:lnTo>
                    <a:pt x="189" y="591"/>
                  </a:lnTo>
                  <a:lnTo>
                    <a:pt x="180" y="59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Freeform 8"/>
            <p:cNvSpPr/>
            <p:nvPr/>
          </p:nvSpPr>
          <p:spPr bwMode="auto">
            <a:xfrm>
              <a:off x="2437349" y="2953851"/>
              <a:ext cx="3116404" cy="1437086"/>
            </a:xfrm>
            <a:custGeom>
              <a:avLst/>
              <a:gdLst>
                <a:gd name="T0" fmla="*/ 0 w 1338"/>
                <a:gd name="T1" fmla="*/ 610 h 617"/>
                <a:gd name="T2" fmla="*/ 1333 w 1338"/>
                <a:gd name="T3" fmla="*/ 0 h 617"/>
                <a:gd name="T4" fmla="*/ 1338 w 1338"/>
                <a:gd name="T5" fmla="*/ 10 h 617"/>
                <a:gd name="T6" fmla="*/ 2 w 1338"/>
                <a:gd name="T7" fmla="*/ 617 h 617"/>
                <a:gd name="T8" fmla="*/ 0 w 1338"/>
                <a:gd name="T9" fmla="*/ 610 h 617"/>
                <a:gd name="T10" fmla="*/ 0 w 1338"/>
                <a:gd name="T11" fmla="*/ 61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8" h="617">
                  <a:moveTo>
                    <a:pt x="0" y="610"/>
                  </a:moveTo>
                  <a:lnTo>
                    <a:pt x="1333" y="0"/>
                  </a:lnTo>
                  <a:lnTo>
                    <a:pt x="1338" y="10"/>
                  </a:lnTo>
                  <a:lnTo>
                    <a:pt x="2" y="617"/>
                  </a:lnTo>
                  <a:lnTo>
                    <a:pt x="0" y="610"/>
                  </a:lnTo>
                  <a:lnTo>
                    <a:pt x="0" y="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1" name="Freeform 9"/>
            <p:cNvSpPr/>
            <p:nvPr/>
          </p:nvSpPr>
          <p:spPr bwMode="auto">
            <a:xfrm>
              <a:off x="3529720" y="3275274"/>
              <a:ext cx="1504632" cy="1078397"/>
            </a:xfrm>
            <a:custGeom>
              <a:avLst/>
              <a:gdLst>
                <a:gd name="T0" fmla="*/ 0 w 646"/>
                <a:gd name="T1" fmla="*/ 7 h 463"/>
                <a:gd name="T2" fmla="*/ 4 w 646"/>
                <a:gd name="T3" fmla="*/ 0 h 463"/>
                <a:gd name="T4" fmla="*/ 646 w 646"/>
                <a:gd name="T5" fmla="*/ 453 h 463"/>
                <a:gd name="T6" fmla="*/ 641 w 646"/>
                <a:gd name="T7" fmla="*/ 463 h 463"/>
                <a:gd name="T8" fmla="*/ 0 w 646"/>
                <a:gd name="T9" fmla="*/ 7 h 463"/>
                <a:gd name="T10" fmla="*/ 0 w 646"/>
                <a:gd name="T11" fmla="*/ 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6" h="463">
                  <a:moveTo>
                    <a:pt x="0" y="7"/>
                  </a:moveTo>
                  <a:lnTo>
                    <a:pt x="4" y="0"/>
                  </a:lnTo>
                  <a:lnTo>
                    <a:pt x="646" y="453"/>
                  </a:lnTo>
                  <a:lnTo>
                    <a:pt x="641" y="463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Freeform 10"/>
            <p:cNvSpPr/>
            <p:nvPr/>
          </p:nvSpPr>
          <p:spPr bwMode="auto">
            <a:xfrm>
              <a:off x="4719917" y="2720936"/>
              <a:ext cx="600921" cy="1388173"/>
            </a:xfrm>
            <a:custGeom>
              <a:avLst/>
              <a:gdLst>
                <a:gd name="T0" fmla="*/ 0 w 258"/>
                <a:gd name="T1" fmla="*/ 3 h 596"/>
                <a:gd name="T2" fmla="*/ 10 w 258"/>
                <a:gd name="T3" fmla="*/ 0 h 596"/>
                <a:gd name="T4" fmla="*/ 258 w 258"/>
                <a:gd name="T5" fmla="*/ 591 h 596"/>
                <a:gd name="T6" fmla="*/ 249 w 258"/>
                <a:gd name="T7" fmla="*/ 596 h 596"/>
                <a:gd name="T8" fmla="*/ 0 w 258"/>
                <a:gd name="T9" fmla="*/ 3 h 596"/>
                <a:gd name="T10" fmla="*/ 0 w 258"/>
                <a:gd name="T11" fmla="*/ 3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596">
                  <a:moveTo>
                    <a:pt x="0" y="3"/>
                  </a:moveTo>
                  <a:lnTo>
                    <a:pt x="10" y="0"/>
                  </a:lnTo>
                  <a:lnTo>
                    <a:pt x="258" y="591"/>
                  </a:lnTo>
                  <a:lnTo>
                    <a:pt x="249" y="596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1582550" y="2732581"/>
              <a:ext cx="815203" cy="100154"/>
            </a:xfrm>
            <a:custGeom>
              <a:avLst/>
              <a:gdLst>
                <a:gd name="T0" fmla="*/ 0 w 350"/>
                <a:gd name="T1" fmla="*/ 10 h 43"/>
                <a:gd name="T2" fmla="*/ 0 w 350"/>
                <a:gd name="T3" fmla="*/ 0 h 43"/>
                <a:gd name="T4" fmla="*/ 350 w 350"/>
                <a:gd name="T5" fmla="*/ 33 h 43"/>
                <a:gd name="T6" fmla="*/ 350 w 350"/>
                <a:gd name="T7" fmla="*/ 43 h 43"/>
                <a:gd name="T8" fmla="*/ 0 w 350"/>
                <a:gd name="T9" fmla="*/ 10 h 43"/>
                <a:gd name="T10" fmla="*/ 0 w 350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43">
                  <a:moveTo>
                    <a:pt x="0" y="10"/>
                  </a:moveTo>
                  <a:lnTo>
                    <a:pt x="0" y="0"/>
                  </a:lnTo>
                  <a:lnTo>
                    <a:pt x="350" y="33"/>
                  </a:lnTo>
                  <a:lnTo>
                    <a:pt x="350" y="43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673233" y="1477186"/>
            <a:ext cx="703987" cy="709226"/>
          </a:xfrm>
          <a:prstGeom prst="star7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442" tIns="34283" rIns="68442" bIns="34283" numCol="1" anchor="t" anchorCtr="0" compatLnSpc="1"/>
          <a:lstStyle/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endParaRPr lang="zh-CN" altLang="en-US" sz="2100" b="1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7" name="Oval 15"/>
          <p:cNvSpPr>
            <a:spLocks noChangeArrowheads="1"/>
          </p:cNvSpPr>
          <p:nvPr/>
        </p:nvSpPr>
        <p:spPr bwMode="auto">
          <a:xfrm>
            <a:off x="3382537" y="1552384"/>
            <a:ext cx="414008" cy="414007"/>
          </a:xfrm>
          <a:prstGeom prst="star7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442" tIns="34283" rIns="68442" bIns="34283" numCol="1" anchor="t" anchorCtr="0" compatLnSpc="1"/>
          <a:lstStyle/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endParaRPr lang="zh-CN" altLang="en-US" sz="2100" b="1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0" name="Oval 18"/>
          <p:cNvSpPr>
            <a:spLocks noChangeArrowheads="1"/>
          </p:cNvSpPr>
          <p:nvPr/>
        </p:nvSpPr>
        <p:spPr bwMode="auto">
          <a:xfrm>
            <a:off x="2610503" y="3409213"/>
            <a:ext cx="496109" cy="497856"/>
          </a:xfrm>
          <a:prstGeom prst="star7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442" tIns="34283" rIns="68442" bIns="34283" numCol="1" anchor="t" anchorCtr="0" compatLnSpc="1"/>
          <a:lstStyle/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endParaRPr lang="zh-CN" altLang="en-US" sz="2100" b="1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6896" y="2612720"/>
            <a:ext cx="1580912" cy="1587899"/>
            <a:chOff x="536896" y="2612720"/>
            <a:chExt cx="1580912" cy="1587899"/>
          </a:xfrm>
        </p:grpSpPr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536896" y="2612720"/>
              <a:ext cx="1580912" cy="1587899"/>
            </a:xfrm>
            <a:prstGeom prst="star7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442" tIns="34283" rIns="68442" bIns="34283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文本框 19"/>
            <p:cNvSpPr txBox="1"/>
            <p:nvPr/>
          </p:nvSpPr>
          <p:spPr>
            <a:xfrm>
              <a:off x="776276" y="3118807"/>
              <a:ext cx="1093476" cy="530915"/>
            </a:xfrm>
            <a:prstGeom prst="rect">
              <a:avLst/>
            </a:prstGeom>
            <a:noFill/>
          </p:spPr>
          <p:txBody>
            <a:bodyPr wrap="square" lIns="68442" tIns="34283" rIns="68442" bIns="34283" rtlCol="0">
              <a:spAutoFit/>
            </a:bodyPr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3000" b="1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TITLE</a:t>
              </a:r>
              <a:endParaRPr lang="zh-CN" altLang="en-US" sz="3000" b="1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99147" y="2717521"/>
            <a:ext cx="1479594" cy="1483087"/>
            <a:chOff x="3599147" y="2717521"/>
            <a:chExt cx="1479594" cy="1483087"/>
          </a:xfrm>
        </p:grpSpPr>
        <p:sp>
          <p:nvSpPr>
            <p:cNvPr id="39" name="Oval 17"/>
            <p:cNvSpPr>
              <a:spLocks noChangeArrowheads="1"/>
            </p:cNvSpPr>
            <p:nvPr/>
          </p:nvSpPr>
          <p:spPr bwMode="auto">
            <a:xfrm>
              <a:off x="3599147" y="2717521"/>
              <a:ext cx="1479594" cy="1483087"/>
            </a:xfrm>
            <a:prstGeom prst="star7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442" tIns="34283" rIns="68442" bIns="34283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2" name="文本框 20"/>
            <p:cNvSpPr txBox="1"/>
            <p:nvPr/>
          </p:nvSpPr>
          <p:spPr>
            <a:xfrm>
              <a:off x="3796543" y="3171104"/>
              <a:ext cx="1093476" cy="530915"/>
            </a:xfrm>
            <a:prstGeom prst="rect">
              <a:avLst/>
            </a:prstGeom>
            <a:noFill/>
          </p:spPr>
          <p:txBody>
            <a:bodyPr wrap="square" lIns="68442" tIns="34283" rIns="68442" bIns="34283" rtlCol="0">
              <a:spAutoFit/>
            </a:bodyPr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3000" b="1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TITLE</a:t>
              </a:r>
              <a:endParaRPr lang="zh-CN" altLang="en-US" sz="3000" b="1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78916" y="1419622"/>
            <a:ext cx="1173892" cy="1177385"/>
            <a:chOff x="1778916" y="1419622"/>
            <a:chExt cx="1173892" cy="1177385"/>
          </a:xfrm>
        </p:grpSpPr>
        <p:sp>
          <p:nvSpPr>
            <p:cNvPr id="36" name="Oval 14"/>
            <p:cNvSpPr>
              <a:spLocks noChangeArrowheads="1"/>
            </p:cNvSpPr>
            <p:nvPr/>
          </p:nvSpPr>
          <p:spPr bwMode="auto">
            <a:xfrm>
              <a:off x="1778916" y="1419622"/>
              <a:ext cx="1173892" cy="1177385"/>
            </a:xfrm>
            <a:prstGeom prst="star7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442" tIns="34283" rIns="68442" bIns="34283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文本框 21"/>
            <p:cNvSpPr txBox="1"/>
            <p:nvPr/>
          </p:nvSpPr>
          <p:spPr>
            <a:xfrm>
              <a:off x="1819124" y="1755100"/>
              <a:ext cx="1093476" cy="484748"/>
            </a:xfrm>
            <a:prstGeom prst="rect">
              <a:avLst/>
            </a:prstGeom>
            <a:noFill/>
          </p:spPr>
          <p:txBody>
            <a:bodyPr wrap="square" lIns="68442" tIns="34283" rIns="68442" bIns="34283" rtlCol="0">
              <a:spAutoFit/>
            </a:bodyPr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2700" b="1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TITLE</a:t>
              </a:r>
              <a:endParaRPr lang="zh-CN" altLang="en-US" sz="2700" b="1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83032" y="1447572"/>
            <a:ext cx="1191850" cy="908369"/>
            <a:chOff x="4083032" y="1447572"/>
            <a:chExt cx="904875" cy="908369"/>
          </a:xfrm>
        </p:grpSpPr>
        <p:sp>
          <p:nvSpPr>
            <p:cNvPr id="35" name="Oval 13"/>
            <p:cNvSpPr>
              <a:spLocks noChangeArrowheads="1"/>
            </p:cNvSpPr>
            <p:nvPr/>
          </p:nvSpPr>
          <p:spPr bwMode="auto">
            <a:xfrm>
              <a:off x="4083032" y="1447572"/>
              <a:ext cx="904875" cy="908369"/>
            </a:xfrm>
            <a:prstGeom prst="star7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442" tIns="34283" rIns="68442" bIns="34283" numCol="1" anchor="t" anchorCtr="0" compatLnSpc="1"/>
            <a:lstStyle/>
            <a:p>
              <a:pPr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" name="文本框 22"/>
            <p:cNvSpPr txBox="1"/>
            <p:nvPr/>
          </p:nvSpPr>
          <p:spPr>
            <a:xfrm>
              <a:off x="4142451" y="1684623"/>
              <a:ext cx="786028" cy="438567"/>
            </a:xfrm>
            <a:prstGeom prst="rect">
              <a:avLst/>
            </a:prstGeom>
            <a:noFill/>
          </p:spPr>
          <p:txBody>
            <a:bodyPr wrap="square" lIns="68442" tIns="34283" rIns="68442" bIns="34283" rtlCol="0">
              <a:spAutoFit/>
            </a:bodyPr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2400" b="1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TITLE</a:t>
              </a:r>
              <a:endParaRPr lang="zh-CN" altLang="en-US" sz="2400" b="1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47" name="TextBox 14"/>
          <p:cNvSpPr txBox="1"/>
          <p:nvPr/>
        </p:nvSpPr>
        <p:spPr>
          <a:xfrm>
            <a:off x="5807352" y="1575052"/>
            <a:ext cx="2600074" cy="484748"/>
          </a:xfrm>
          <a:prstGeom prst="rect">
            <a:avLst/>
          </a:prstGeom>
          <a:noFill/>
        </p:spPr>
        <p:txBody>
          <a:bodyPr wrap="square" lIns="68442" tIns="34283" rIns="68442" bIns="34283" rtlCol="0">
            <a:spAutoFit/>
          </a:bodyPr>
          <a:lstStyle/>
          <a:p>
            <a:pPr algn="ctr" defTabSz="683895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27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NOTE HERE</a:t>
            </a:r>
            <a:endParaRPr lang="zh-CN" altLang="en-US" sz="27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5903738" y="2327076"/>
            <a:ext cx="2407475" cy="191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442" tIns="34283" rIns="68442" bIns="34283">
            <a:spAutoFit/>
          </a:bodyPr>
          <a:lstStyle/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5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30815" y="2102287"/>
            <a:ext cx="2801625" cy="75239"/>
            <a:chOff x="5730815" y="2102287"/>
            <a:chExt cx="2801625" cy="75239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5759288" y="2135479"/>
              <a:ext cx="2696372" cy="1588"/>
            </a:xfrm>
            <a:prstGeom prst="lin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5730815" y="2106088"/>
              <a:ext cx="96299" cy="7143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36141" y="2102287"/>
              <a:ext cx="96299" cy="7143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42" tIns="34283" rIns="68442" bIns="34283" rtlCol="0" anchor="ctr"/>
            <a:lstStyle/>
            <a:p>
              <a:pPr algn="ctr" defTabSz="68389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700">
                <a:solidFill>
                  <a:srgbClr val="FEFA00"/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47048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3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40" grpId="0" animBg="1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860800" y="755650"/>
            <a:ext cx="3090863" cy="681038"/>
            <a:chOff x="3771900" y="1200150"/>
            <a:chExt cx="3090863" cy="681038"/>
          </a:xfrm>
        </p:grpSpPr>
        <p:sp>
          <p:nvSpPr>
            <p:cNvPr id="2" name="任意多边形 1"/>
            <p:cNvSpPr/>
            <p:nvPr>
              <p:custDataLst>
                <p:tags r:id="rId7"/>
              </p:custDataLst>
            </p:nvPr>
          </p:nvSpPr>
          <p:spPr bwMode="auto">
            <a:xfrm>
              <a:off x="3771900" y="1200150"/>
              <a:ext cx="3090863" cy="681038"/>
            </a:xfrm>
            <a:custGeom>
              <a:avLst/>
              <a:gdLst>
                <a:gd name="connsiteX0" fmla="*/ 454029 w 4121154"/>
                <a:gd name="connsiteY0" fmla="*/ 0 h 908058"/>
                <a:gd name="connsiteX1" fmla="*/ 872378 w 4121154"/>
                <a:gd name="connsiteY1" fmla="*/ 277300 h 908058"/>
                <a:gd name="connsiteX2" fmla="*/ 882326 w 4121154"/>
                <a:gd name="connsiteY2" fmla="*/ 309346 h 908058"/>
                <a:gd name="connsiteX3" fmla="*/ 3821798 w 4121154"/>
                <a:gd name="connsiteY3" fmla="*/ 309346 h 908058"/>
                <a:gd name="connsiteX4" fmla="*/ 4121154 w 4121154"/>
                <a:gd name="connsiteY4" fmla="*/ 608702 h 908058"/>
                <a:gd name="connsiteX5" fmla="*/ 4121153 w 4121154"/>
                <a:gd name="connsiteY5" fmla="*/ 608702 h 908058"/>
                <a:gd name="connsiteX6" fmla="*/ 3821797 w 4121154"/>
                <a:gd name="connsiteY6" fmla="*/ 908058 h 908058"/>
                <a:gd name="connsiteX7" fmla="*/ 515256 w 4121154"/>
                <a:gd name="connsiteY7" fmla="*/ 908057 h 908058"/>
                <a:gd name="connsiteX8" fmla="*/ 484648 w 4121154"/>
                <a:gd name="connsiteY8" fmla="*/ 904972 h 908058"/>
                <a:gd name="connsiteX9" fmla="*/ 454029 w 4121154"/>
                <a:gd name="connsiteY9" fmla="*/ 908058 h 908058"/>
                <a:gd name="connsiteX10" fmla="*/ 0 w 4121154"/>
                <a:gd name="connsiteY10" fmla="*/ 454029 h 908058"/>
                <a:gd name="connsiteX11" fmla="*/ 454029 w 4121154"/>
                <a:gd name="connsiteY11" fmla="*/ 0 h 90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1154" h="908058">
                  <a:moveTo>
                    <a:pt x="454029" y="0"/>
                  </a:moveTo>
                  <a:cubicBezTo>
                    <a:pt x="642094" y="0"/>
                    <a:pt x="803453" y="114343"/>
                    <a:pt x="872378" y="277300"/>
                  </a:cubicBezTo>
                  <a:lnTo>
                    <a:pt x="882326" y="309346"/>
                  </a:lnTo>
                  <a:lnTo>
                    <a:pt x="3821798" y="309346"/>
                  </a:lnTo>
                  <a:cubicBezTo>
                    <a:pt x="3987128" y="309346"/>
                    <a:pt x="4121154" y="443372"/>
                    <a:pt x="4121154" y="608702"/>
                  </a:cubicBezTo>
                  <a:lnTo>
                    <a:pt x="4121153" y="608702"/>
                  </a:lnTo>
                  <a:cubicBezTo>
                    <a:pt x="4121153" y="774032"/>
                    <a:pt x="3987127" y="908058"/>
                    <a:pt x="3821797" y="908058"/>
                  </a:cubicBezTo>
                  <a:lnTo>
                    <a:pt x="515256" y="908057"/>
                  </a:lnTo>
                  <a:lnTo>
                    <a:pt x="484648" y="904972"/>
                  </a:lnTo>
                  <a:lnTo>
                    <a:pt x="454029" y="908058"/>
                  </a:lnTo>
                  <a:cubicBezTo>
                    <a:pt x="203276" y="908058"/>
                    <a:pt x="0" y="704782"/>
                    <a:pt x="0" y="454029"/>
                  </a:cubicBezTo>
                  <a:cubicBezTo>
                    <a:pt x="0" y="203276"/>
                    <a:pt x="203276" y="0"/>
                    <a:pt x="454029" y="0"/>
                  </a:cubicBezTo>
                  <a:close/>
                </a:path>
              </a:pathLst>
            </a:custGeom>
            <a:solidFill>
              <a:srgbClr val="0051AD"/>
            </a:solidFill>
            <a:ln w="12700" cmpd="sng">
              <a:noFill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tIns="270000" anchor="ctr">
              <a:normAutofit/>
            </a:bodyPr>
            <a:lstStyle/>
            <a:p>
              <a:pPr>
                <a:defRPr/>
              </a:pPr>
              <a:r>
                <a:rPr lang="tr-TR" altLang="zh-CN" sz="2000" dirty="0" err="1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Circle</a:t>
              </a:r>
              <a:endParaRPr lang="zh-CN" altLang="en-US" sz="20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8"/>
              </p:custDataLst>
            </p:nvPr>
          </p:nvSpPr>
          <p:spPr bwMode="auto">
            <a:xfrm>
              <a:off x="3889601" y="1328562"/>
              <a:ext cx="424888" cy="424888"/>
            </a:xfrm>
            <a:prstGeom prst="ellipse">
              <a:avLst/>
            </a:prstGeom>
            <a:solidFill>
              <a:srgbClr val="00B0F0"/>
            </a:solidFill>
            <a:ln w="3175" cmpd="sng"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3600" dirty="0">
                  <a:solidFill>
                    <a:srgbClr val="FFFFFF"/>
                  </a:solidFill>
                  <a:latin typeface="+mj-lt"/>
                  <a:cs typeface="+mn-ea"/>
                  <a:sym typeface="+mn-lt"/>
                </a:rPr>
                <a:t>A</a:t>
              </a:r>
              <a:endParaRPr lang="zh-CN" altLang="en-US" sz="360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60800" y="1688905"/>
            <a:ext cx="3090863" cy="681038"/>
            <a:chOff x="3771900" y="2164556"/>
            <a:chExt cx="3090863" cy="681038"/>
          </a:xfrm>
        </p:grpSpPr>
        <p:sp>
          <p:nvSpPr>
            <p:cNvPr id="4" name="任意多边形 3"/>
            <p:cNvSpPr/>
            <p:nvPr>
              <p:custDataLst>
                <p:tags r:id="rId5"/>
              </p:custDataLst>
            </p:nvPr>
          </p:nvSpPr>
          <p:spPr bwMode="auto">
            <a:xfrm>
              <a:off x="3771900" y="2164556"/>
              <a:ext cx="3090863" cy="681038"/>
            </a:xfrm>
            <a:custGeom>
              <a:avLst/>
              <a:gdLst>
                <a:gd name="connsiteX0" fmla="*/ 454029 w 4121154"/>
                <a:gd name="connsiteY0" fmla="*/ 0 h 908058"/>
                <a:gd name="connsiteX1" fmla="*/ 872378 w 4121154"/>
                <a:gd name="connsiteY1" fmla="*/ 277300 h 908058"/>
                <a:gd name="connsiteX2" fmla="*/ 882326 w 4121154"/>
                <a:gd name="connsiteY2" fmla="*/ 309346 h 908058"/>
                <a:gd name="connsiteX3" fmla="*/ 3821798 w 4121154"/>
                <a:gd name="connsiteY3" fmla="*/ 309346 h 908058"/>
                <a:gd name="connsiteX4" fmla="*/ 4121154 w 4121154"/>
                <a:gd name="connsiteY4" fmla="*/ 608702 h 908058"/>
                <a:gd name="connsiteX5" fmla="*/ 4121153 w 4121154"/>
                <a:gd name="connsiteY5" fmla="*/ 608702 h 908058"/>
                <a:gd name="connsiteX6" fmla="*/ 3821797 w 4121154"/>
                <a:gd name="connsiteY6" fmla="*/ 908058 h 908058"/>
                <a:gd name="connsiteX7" fmla="*/ 515256 w 4121154"/>
                <a:gd name="connsiteY7" fmla="*/ 908057 h 908058"/>
                <a:gd name="connsiteX8" fmla="*/ 484648 w 4121154"/>
                <a:gd name="connsiteY8" fmla="*/ 904972 h 908058"/>
                <a:gd name="connsiteX9" fmla="*/ 454029 w 4121154"/>
                <a:gd name="connsiteY9" fmla="*/ 908058 h 908058"/>
                <a:gd name="connsiteX10" fmla="*/ 0 w 4121154"/>
                <a:gd name="connsiteY10" fmla="*/ 454029 h 908058"/>
                <a:gd name="connsiteX11" fmla="*/ 454029 w 4121154"/>
                <a:gd name="connsiteY11" fmla="*/ 0 h 90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1154" h="908058">
                  <a:moveTo>
                    <a:pt x="454029" y="0"/>
                  </a:moveTo>
                  <a:cubicBezTo>
                    <a:pt x="642094" y="0"/>
                    <a:pt x="803453" y="114343"/>
                    <a:pt x="872378" y="277300"/>
                  </a:cubicBezTo>
                  <a:lnTo>
                    <a:pt x="882326" y="309346"/>
                  </a:lnTo>
                  <a:lnTo>
                    <a:pt x="3821798" y="309346"/>
                  </a:lnTo>
                  <a:cubicBezTo>
                    <a:pt x="3987128" y="309346"/>
                    <a:pt x="4121154" y="443372"/>
                    <a:pt x="4121154" y="608702"/>
                  </a:cubicBezTo>
                  <a:lnTo>
                    <a:pt x="4121153" y="608702"/>
                  </a:lnTo>
                  <a:cubicBezTo>
                    <a:pt x="4121153" y="774032"/>
                    <a:pt x="3987127" y="908058"/>
                    <a:pt x="3821797" y="908058"/>
                  </a:cubicBezTo>
                  <a:lnTo>
                    <a:pt x="515256" y="908057"/>
                  </a:lnTo>
                  <a:lnTo>
                    <a:pt x="484648" y="904972"/>
                  </a:lnTo>
                  <a:lnTo>
                    <a:pt x="454029" y="908058"/>
                  </a:lnTo>
                  <a:cubicBezTo>
                    <a:pt x="203276" y="908058"/>
                    <a:pt x="0" y="704782"/>
                    <a:pt x="0" y="454029"/>
                  </a:cubicBezTo>
                  <a:cubicBezTo>
                    <a:pt x="0" y="203276"/>
                    <a:pt x="203276" y="0"/>
                    <a:pt x="454029" y="0"/>
                  </a:cubicBezTo>
                  <a:close/>
                </a:path>
              </a:pathLst>
            </a:custGeom>
            <a:solidFill>
              <a:srgbClr val="0051AD"/>
            </a:solidFill>
            <a:ln w="12700" cmpd="sng">
              <a:noFill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tIns="270000" anchor="ctr">
              <a:normAutofit/>
            </a:bodyPr>
            <a:lstStyle/>
            <a:p>
              <a:pPr>
                <a:defRPr/>
              </a:pPr>
              <a:r>
                <a:rPr lang="tr-TR" altLang="zh-CN" sz="2000" dirty="0" err="1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Infographic</a:t>
              </a:r>
              <a:endParaRPr lang="zh-CN" altLang="en-US" sz="20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6"/>
              </p:custDataLst>
            </p:nvPr>
          </p:nvSpPr>
          <p:spPr bwMode="auto">
            <a:xfrm>
              <a:off x="3889601" y="2292116"/>
              <a:ext cx="424888" cy="424888"/>
            </a:xfrm>
            <a:prstGeom prst="ellipse">
              <a:avLst/>
            </a:prstGeom>
            <a:solidFill>
              <a:srgbClr val="00B0F0"/>
            </a:solidFill>
            <a:ln w="3175" cmpd="sng"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3600" dirty="0">
                  <a:solidFill>
                    <a:srgbClr val="FFFFFF"/>
                  </a:solidFill>
                  <a:latin typeface="+mj-lt"/>
                  <a:cs typeface="+mn-ea"/>
                  <a:sym typeface="+mn-lt"/>
                </a:rPr>
                <a:t>B</a:t>
              </a:r>
              <a:endParaRPr lang="zh-CN" altLang="en-US" sz="360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60800" y="2622160"/>
            <a:ext cx="3090863" cy="681038"/>
            <a:chOff x="3771900" y="3127772"/>
            <a:chExt cx="3090863" cy="681038"/>
          </a:xfrm>
        </p:grpSpPr>
        <p:sp>
          <p:nvSpPr>
            <p:cNvPr id="6" name="任意多边形 5"/>
            <p:cNvSpPr/>
            <p:nvPr>
              <p:custDataLst>
                <p:tags r:id="rId3"/>
              </p:custDataLst>
            </p:nvPr>
          </p:nvSpPr>
          <p:spPr bwMode="auto">
            <a:xfrm>
              <a:off x="3771900" y="3127772"/>
              <a:ext cx="3090863" cy="681038"/>
            </a:xfrm>
            <a:custGeom>
              <a:avLst/>
              <a:gdLst>
                <a:gd name="connsiteX0" fmla="*/ 454029 w 4121154"/>
                <a:gd name="connsiteY0" fmla="*/ 0 h 908058"/>
                <a:gd name="connsiteX1" fmla="*/ 872378 w 4121154"/>
                <a:gd name="connsiteY1" fmla="*/ 277300 h 908058"/>
                <a:gd name="connsiteX2" fmla="*/ 882326 w 4121154"/>
                <a:gd name="connsiteY2" fmla="*/ 309346 h 908058"/>
                <a:gd name="connsiteX3" fmla="*/ 3821798 w 4121154"/>
                <a:gd name="connsiteY3" fmla="*/ 309346 h 908058"/>
                <a:gd name="connsiteX4" fmla="*/ 4121154 w 4121154"/>
                <a:gd name="connsiteY4" fmla="*/ 608702 h 908058"/>
                <a:gd name="connsiteX5" fmla="*/ 4121153 w 4121154"/>
                <a:gd name="connsiteY5" fmla="*/ 608702 h 908058"/>
                <a:gd name="connsiteX6" fmla="*/ 3821797 w 4121154"/>
                <a:gd name="connsiteY6" fmla="*/ 908058 h 908058"/>
                <a:gd name="connsiteX7" fmla="*/ 515256 w 4121154"/>
                <a:gd name="connsiteY7" fmla="*/ 908057 h 908058"/>
                <a:gd name="connsiteX8" fmla="*/ 484648 w 4121154"/>
                <a:gd name="connsiteY8" fmla="*/ 904972 h 908058"/>
                <a:gd name="connsiteX9" fmla="*/ 454029 w 4121154"/>
                <a:gd name="connsiteY9" fmla="*/ 908058 h 908058"/>
                <a:gd name="connsiteX10" fmla="*/ 0 w 4121154"/>
                <a:gd name="connsiteY10" fmla="*/ 454029 h 908058"/>
                <a:gd name="connsiteX11" fmla="*/ 454029 w 4121154"/>
                <a:gd name="connsiteY11" fmla="*/ 0 h 90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1154" h="908058">
                  <a:moveTo>
                    <a:pt x="454029" y="0"/>
                  </a:moveTo>
                  <a:cubicBezTo>
                    <a:pt x="642094" y="0"/>
                    <a:pt x="803453" y="114343"/>
                    <a:pt x="872378" y="277300"/>
                  </a:cubicBezTo>
                  <a:lnTo>
                    <a:pt x="882326" y="309346"/>
                  </a:lnTo>
                  <a:lnTo>
                    <a:pt x="3821798" y="309346"/>
                  </a:lnTo>
                  <a:cubicBezTo>
                    <a:pt x="3987128" y="309346"/>
                    <a:pt x="4121154" y="443372"/>
                    <a:pt x="4121154" y="608702"/>
                  </a:cubicBezTo>
                  <a:lnTo>
                    <a:pt x="4121153" y="608702"/>
                  </a:lnTo>
                  <a:cubicBezTo>
                    <a:pt x="4121153" y="774032"/>
                    <a:pt x="3987127" y="908058"/>
                    <a:pt x="3821797" y="908058"/>
                  </a:cubicBezTo>
                  <a:lnTo>
                    <a:pt x="515256" y="908057"/>
                  </a:lnTo>
                  <a:lnTo>
                    <a:pt x="484648" y="904972"/>
                  </a:lnTo>
                  <a:lnTo>
                    <a:pt x="454029" y="908058"/>
                  </a:lnTo>
                  <a:cubicBezTo>
                    <a:pt x="203276" y="908058"/>
                    <a:pt x="0" y="704782"/>
                    <a:pt x="0" y="454029"/>
                  </a:cubicBezTo>
                  <a:cubicBezTo>
                    <a:pt x="0" y="203276"/>
                    <a:pt x="203276" y="0"/>
                    <a:pt x="454029" y="0"/>
                  </a:cubicBezTo>
                  <a:close/>
                </a:path>
              </a:pathLst>
            </a:custGeom>
            <a:solidFill>
              <a:srgbClr val="0051AD"/>
            </a:solidFill>
            <a:ln w="12700" cmpd="sng">
              <a:noFill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tIns="270000" anchor="ctr">
              <a:normAutofit/>
            </a:bodyPr>
            <a:lstStyle/>
            <a:p>
              <a:pPr>
                <a:defRPr/>
              </a:pPr>
              <a:r>
                <a:rPr lang="tr-TR" altLang="zh-CN" sz="2000" dirty="0" err="1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Think</a:t>
              </a:r>
              <a:endParaRPr lang="zh-CN" altLang="en-US" sz="20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>
              <p:custDataLst>
                <p:tags r:id="rId4"/>
              </p:custDataLst>
            </p:nvPr>
          </p:nvSpPr>
          <p:spPr bwMode="auto">
            <a:xfrm>
              <a:off x="3889601" y="3255669"/>
              <a:ext cx="424888" cy="424888"/>
            </a:xfrm>
            <a:prstGeom prst="ellipse">
              <a:avLst/>
            </a:prstGeom>
            <a:solidFill>
              <a:srgbClr val="00B0F0"/>
            </a:solidFill>
            <a:ln w="3175" cmpd="sng"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3600" dirty="0">
                  <a:solidFill>
                    <a:srgbClr val="FFFFFF"/>
                  </a:solidFill>
                  <a:latin typeface="+mj-lt"/>
                  <a:cs typeface="+mn-ea"/>
                  <a:sym typeface="+mn-lt"/>
                </a:rPr>
                <a:t>C</a:t>
              </a:r>
              <a:endParaRPr lang="zh-CN" altLang="en-US" sz="360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60800" y="3555414"/>
            <a:ext cx="3090863" cy="681038"/>
            <a:chOff x="3771900" y="3999914"/>
            <a:chExt cx="3090863" cy="681038"/>
          </a:xfrm>
        </p:grpSpPr>
        <p:sp>
          <p:nvSpPr>
            <p:cNvPr id="8" name="任意多边形 7"/>
            <p:cNvSpPr/>
            <p:nvPr>
              <p:custDataLst>
                <p:tags r:id="rId1"/>
              </p:custDataLst>
            </p:nvPr>
          </p:nvSpPr>
          <p:spPr bwMode="auto">
            <a:xfrm>
              <a:off x="3771900" y="3999914"/>
              <a:ext cx="3090863" cy="681038"/>
            </a:xfrm>
            <a:custGeom>
              <a:avLst/>
              <a:gdLst>
                <a:gd name="connsiteX0" fmla="*/ 454029 w 4121154"/>
                <a:gd name="connsiteY0" fmla="*/ 0 h 908058"/>
                <a:gd name="connsiteX1" fmla="*/ 872378 w 4121154"/>
                <a:gd name="connsiteY1" fmla="*/ 277300 h 908058"/>
                <a:gd name="connsiteX2" fmla="*/ 882326 w 4121154"/>
                <a:gd name="connsiteY2" fmla="*/ 309346 h 908058"/>
                <a:gd name="connsiteX3" fmla="*/ 3821798 w 4121154"/>
                <a:gd name="connsiteY3" fmla="*/ 309346 h 908058"/>
                <a:gd name="connsiteX4" fmla="*/ 4121154 w 4121154"/>
                <a:gd name="connsiteY4" fmla="*/ 608702 h 908058"/>
                <a:gd name="connsiteX5" fmla="*/ 4121153 w 4121154"/>
                <a:gd name="connsiteY5" fmla="*/ 608702 h 908058"/>
                <a:gd name="connsiteX6" fmla="*/ 3821797 w 4121154"/>
                <a:gd name="connsiteY6" fmla="*/ 908058 h 908058"/>
                <a:gd name="connsiteX7" fmla="*/ 515256 w 4121154"/>
                <a:gd name="connsiteY7" fmla="*/ 908057 h 908058"/>
                <a:gd name="connsiteX8" fmla="*/ 484648 w 4121154"/>
                <a:gd name="connsiteY8" fmla="*/ 904972 h 908058"/>
                <a:gd name="connsiteX9" fmla="*/ 454029 w 4121154"/>
                <a:gd name="connsiteY9" fmla="*/ 908058 h 908058"/>
                <a:gd name="connsiteX10" fmla="*/ 0 w 4121154"/>
                <a:gd name="connsiteY10" fmla="*/ 454029 h 908058"/>
                <a:gd name="connsiteX11" fmla="*/ 454029 w 4121154"/>
                <a:gd name="connsiteY11" fmla="*/ 0 h 908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21154" h="908058">
                  <a:moveTo>
                    <a:pt x="454029" y="0"/>
                  </a:moveTo>
                  <a:cubicBezTo>
                    <a:pt x="642094" y="0"/>
                    <a:pt x="803453" y="114343"/>
                    <a:pt x="872378" y="277300"/>
                  </a:cubicBezTo>
                  <a:lnTo>
                    <a:pt x="882326" y="309346"/>
                  </a:lnTo>
                  <a:lnTo>
                    <a:pt x="3821798" y="309346"/>
                  </a:lnTo>
                  <a:cubicBezTo>
                    <a:pt x="3987128" y="309346"/>
                    <a:pt x="4121154" y="443372"/>
                    <a:pt x="4121154" y="608702"/>
                  </a:cubicBezTo>
                  <a:lnTo>
                    <a:pt x="4121153" y="608702"/>
                  </a:lnTo>
                  <a:cubicBezTo>
                    <a:pt x="4121153" y="774032"/>
                    <a:pt x="3987127" y="908058"/>
                    <a:pt x="3821797" y="908058"/>
                  </a:cubicBezTo>
                  <a:lnTo>
                    <a:pt x="515256" y="908057"/>
                  </a:lnTo>
                  <a:lnTo>
                    <a:pt x="484648" y="904972"/>
                  </a:lnTo>
                  <a:lnTo>
                    <a:pt x="454029" y="908058"/>
                  </a:lnTo>
                  <a:cubicBezTo>
                    <a:pt x="203276" y="908058"/>
                    <a:pt x="0" y="704782"/>
                    <a:pt x="0" y="454029"/>
                  </a:cubicBezTo>
                  <a:cubicBezTo>
                    <a:pt x="0" y="203276"/>
                    <a:pt x="203276" y="0"/>
                    <a:pt x="454029" y="0"/>
                  </a:cubicBezTo>
                  <a:close/>
                </a:path>
              </a:pathLst>
            </a:custGeom>
            <a:solidFill>
              <a:srgbClr val="0051AD"/>
            </a:solidFill>
            <a:ln w="12700" cmpd="sng">
              <a:noFill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tIns="270000" anchor="ctr">
              <a:normAutofit/>
            </a:bodyPr>
            <a:lstStyle/>
            <a:p>
              <a:pPr>
                <a:defRPr/>
              </a:pPr>
              <a:r>
                <a:rPr lang="tr-TR" altLang="zh-CN" sz="2000" dirty="0" err="1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Make</a:t>
              </a:r>
              <a:endParaRPr lang="zh-CN" altLang="en-US" sz="20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2"/>
              </p:custDataLst>
            </p:nvPr>
          </p:nvSpPr>
          <p:spPr bwMode="auto">
            <a:xfrm>
              <a:off x="3889601" y="4127811"/>
              <a:ext cx="424888" cy="424888"/>
            </a:xfrm>
            <a:prstGeom prst="ellipse">
              <a:avLst/>
            </a:prstGeom>
            <a:solidFill>
              <a:srgbClr val="00B0F0"/>
            </a:solidFill>
            <a:ln w="3175" cmpd="sng"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3600" dirty="0">
                  <a:solidFill>
                    <a:srgbClr val="FFFFFF"/>
                  </a:solidFill>
                  <a:latin typeface="+mj-lt"/>
                  <a:cs typeface="+mn-ea"/>
                  <a:sym typeface="+mn-lt"/>
                </a:rPr>
                <a:t>D</a:t>
              </a:r>
              <a:endParaRPr lang="zh-CN" altLang="en-US" sz="360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80865" y="2273003"/>
            <a:ext cx="2369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4400" b="1" dirty="0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C</a:t>
            </a:r>
            <a:r>
              <a:rPr lang="en-US" altLang="zh-CN" sz="4400" b="1" dirty="0" err="1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ontents</a:t>
            </a:r>
            <a:endParaRPr lang="zh-CN" altLang="en-US" sz="4400" b="1" dirty="0">
              <a:solidFill>
                <a:srgbClr val="0051AD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4007961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0050" y="1257996"/>
            <a:ext cx="1371600" cy="1390507"/>
            <a:chOff x="400050" y="1257996"/>
            <a:chExt cx="1371600" cy="1390507"/>
          </a:xfrm>
        </p:grpSpPr>
        <p:sp>
          <p:nvSpPr>
            <p:cNvPr id="431" name="Shape 14842"/>
            <p:cNvSpPr/>
            <p:nvPr/>
          </p:nvSpPr>
          <p:spPr>
            <a:xfrm>
              <a:off x="400050" y="1276901"/>
              <a:ext cx="1371600" cy="1371602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2" name="Shape 14843"/>
            <p:cNvSpPr/>
            <p:nvPr/>
          </p:nvSpPr>
          <p:spPr>
            <a:xfrm>
              <a:off x="424872" y="1257996"/>
              <a:ext cx="1238828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01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3" name="Shape 14844"/>
            <p:cNvSpPr/>
            <p:nvPr/>
          </p:nvSpPr>
          <p:spPr>
            <a:xfrm>
              <a:off x="529134" y="1911784"/>
              <a:ext cx="1166316" cy="6001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60550" y="1272120"/>
            <a:ext cx="2559050" cy="1376384"/>
            <a:chOff x="1860550" y="1272120"/>
            <a:chExt cx="2559050" cy="1376384"/>
          </a:xfrm>
        </p:grpSpPr>
        <p:pic>
          <p:nvPicPr>
            <p:cNvPr id="429" name="Drag-image3.jpg"/>
            <p:cNvPicPr/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60550" y="1272120"/>
              <a:ext cx="2557658" cy="1376384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437" name="Shape 14850"/>
            <p:cNvSpPr/>
            <p:nvPr/>
          </p:nvSpPr>
          <p:spPr>
            <a:xfrm>
              <a:off x="1860550" y="2019300"/>
              <a:ext cx="2559050" cy="629203"/>
            </a:xfrm>
            <a:prstGeom prst="rect">
              <a:avLst/>
            </a:prstGeom>
            <a:solidFill>
              <a:schemeClr val="accent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9" name="Shape 14852"/>
            <p:cNvSpPr/>
            <p:nvPr/>
          </p:nvSpPr>
          <p:spPr>
            <a:xfrm>
              <a:off x="1885371" y="1962847"/>
              <a:ext cx="680029" cy="338554"/>
            </a:xfrm>
            <a:prstGeom prst="rect">
              <a:avLst/>
            </a:prstGeom>
            <a:ln w="12700">
              <a:miter lim="400000"/>
            </a:ln>
          </p:spPr>
          <p:txBody>
            <a:bodyPr lIns="45719" rIns="45719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02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Shape 14844"/>
            <p:cNvSpPr/>
            <p:nvPr/>
          </p:nvSpPr>
          <p:spPr>
            <a:xfrm>
              <a:off x="2225384" y="2103068"/>
              <a:ext cx="198657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08500" y="1257996"/>
            <a:ext cx="2228850" cy="1390507"/>
            <a:chOff x="4508500" y="1257996"/>
            <a:chExt cx="2228850" cy="1390507"/>
          </a:xfrm>
        </p:grpSpPr>
        <p:sp>
          <p:nvSpPr>
            <p:cNvPr id="443" name="Shape 14856"/>
            <p:cNvSpPr/>
            <p:nvPr/>
          </p:nvSpPr>
          <p:spPr>
            <a:xfrm>
              <a:off x="4508500" y="1276901"/>
              <a:ext cx="2228850" cy="1371602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4" name="Shape 14857"/>
            <p:cNvSpPr/>
            <p:nvPr/>
          </p:nvSpPr>
          <p:spPr>
            <a:xfrm>
              <a:off x="4558722" y="1257996"/>
              <a:ext cx="1238828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03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Shape 14844"/>
            <p:cNvSpPr/>
            <p:nvPr/>
          </p:nvSpPr>
          <p:spPr>
            <a:xfrm>
              <a:off x="4629637" y="1958725"/>
              <a:ext cx="198657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19900" y="1233294"/>
            <a:ext cx="1955802" cy="747975"/>
            <a:chOff x="6819900" y="1233294"/>
            <a:chExt cx="1955802" cy="747975"/>
          </a:xfrm>
        </p:grpSpPr>
        <p:sp>
          <p:nvSpPr>
            <p:cNvPr id="449" name="Shape 14864"/>
            <p:cNvSpPr/>
            <p:nvPr/>
          </p:nvSpPr>
          <p:spPr>
            <a:xfrm>
              <a:off x="6826250" y="1276901"/>
              <a:ext cx="1949452" cy="634885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0" name="Shape 14865"/>
            <p:cNvSpPr/>
            <p:nvPr/>
          </p:nvSpPr>
          <p:spPr>
            <a:xfrm>
              <a:off x="6819900" y="1233294"/>
              <a:ext cx="680029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04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7" name="Shape 14844"/>
            <p:cNvSpPr/>
            <p:nvPr/>
          </p:nvSpPr>
          <p:spPr>
            <a:xfrm>
              <a:off x="7308304" y="1381105"/>
              <a:ext cx="1446883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19900" y="1962847"/>
            <a:ext cx="1955803" cy="723273"/>
            <a:chOff x="6819900" y="1962847"/>
            <a:chExt cx="1955803" cy="723273"/>
          </a:xfrm>
        </p:grpSpPr>
        <p:sp>
          <p:nvSpPr>
            <p:cNvPr id="453" name="Shape 14869"/>
            <p:cNvSpPr/>
            <p:nvPr/>
          </p:nvSpPr>
          <p:spPr>
            <a:xfrm>
              <a:off x="6826250" y="2013618"/>
              <a:ext cx="1949453" cy="634885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4" name="Shape 14870"/>
            <p:cNvSpPr/>
            <p:nvPr/>
          </p:nvSpPr>
          <p:spPr>
            <a:xfrm>
              <a:off x="6819900" y="1962847"/>
              <a:ext cx="68003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05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8" name="Shape 14844"/>
            <p:cNvSpPr/>
            <p:nvPr/>
          </p:nvSpPr>
          <p:spPr>
            <a:xfrm>
              <a:off x="7308303" y="2085956"/>
              <a:ext cx="1446883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19900" y="2701121"/>
            <a:ext cx="1955802" cy="739545"/>
            <a:chOff x="6819900" y="2701121"/>
            <a:chExt cx="1955802" cy="739545"/>
          </a:xfrm>
        </p:grpSpPr>
        <p:sp>
          <p:nvSpPr>
            <p:cNvPr id="452" name="Shape 14868"/>
            <p:cNvSpPr/>
            <p:nvPr/>
          </p:nvSpPr>
          <p:spPr>
            <a:xfrm>
              <a:off x="6826250" y="2743752"/>
              <a:ext cx="1949452" cy="63488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6" name="Shape 14873"/>
            <p:cNvSpPr/>
            <p:nvPr/>
          </p:nvSpPr>
          <p:spPr>
            <a:xfrm>
              <a:off x="6819900" y="2701121"/>
              <a:ext cx="680029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06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Shape 14844"/>
            <p:cNvSpPr/>
            <p:nvPr/>
          </p:nvSpPr>
          <p:spPr>
            <a:xfrm>
              <a:off x="7308302" y="2840502"/>
              <a:ext cx="1446883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19900" y="3430673"/>
            <a:ext cx="1955802" cy="729675"/>
            <a:chOff x="6819900" y="3430673"/>
            <a:chExt cx="1955802" cy="729675"/>
          </a:xfrm>
        </p:grpSpPr>
        <p:sp>
          <p:nvSpPr>
            <p:cNvPr id="458" name="Shape 14876"/>
            <p:cNvSpPr/>
            <p:nvPr/>
          </p:nvSpPr>
          <p:spPr>
            <a:xfrm>
              <a:off x="6826250" y="3480468"/>
              <a:ext cx="1949452" cy="634885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9" name="Shape 14877"/>
            <p:cNvSpPr/>
            <p:nvPr/>
          </p:nvSpPr>
          <p:spPr>
            <a:xfrm>
              <a:off x="6819900" y="3430673"/>
              <a:ext cx="680029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07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0" name="Shape 14844"/>
            <p:cNvSpPr/>
            <p:nvPr/>
          </p:nvSpPr>
          <p:spPr>
            <a:xfrm>
              <a:off x="7308301" y="3560184"/>
              <a:ext cx="1446883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08500" y="2724148"/>
            <a:ext cx="2228850" cy="1391206"/>
            <a:chOff x="4508500" y="2724148"/>
            <a:chExt cx="2228850" cy="1391206"/>
          </a:xfrm>
        </p:grpSpPr>
        <p:sp>
          <p:nvSpPr>
            <p:cNvPr id="446" name="Shape 14860"/>
            <p:cNvSpPr/>
            <p:nvPr/>
          </p:nvSpPr>
          <p:spPr>
            <a:xfrm>
              <a:off x="4508500" y="2743751"/>
              <a:ext cx="2228850" cy="1371603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7" name="Shape 14861"/>
            <p:cNvSpPr/>
            <p:nvPr/>
          </p:nvSpPr>
          <p:spPr>
            <a:xfrm>
              <a:off x="4558722" y="2724148"/>
              <a:ext cx="1238828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08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Shape 14844"/>
            <p:cNvSpPr/>
            <p:nvPr/>
          </p:nvSpPr>
          <p:spPr>
            <a:xfrm>
              <a:off x="4629636" y="3393155"/>
              <a:ext cx="198657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83975" y="2743752"/>
            <a:ext cx="2657323" cy="1371601"/>
            <a:chOff x="1783975" y="2743752"/>
            <a:chExt cx="2657323" cy="1371601"/>
          </a:xfrm>
        </p:grpSpPr>
        <p:pic>
          <p:nvPicPr>
            <p:cNvPr id="430" name="Drag-image3.jpg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83975" y="2743752"/>
              <a:ext cx="2657323" cy="1371601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438" name="Shape 14851"/>
            <p:cNvSpPr/>
            <p:nvPr/>
          </p:nvSpPr>
          <p:spPr>
            <a:xfrm>
              <a:off x="1860550" y="3486150"/>
              <a:ext cx="2559050" cy="629203"/>
            </a:xfrm>
            <a:prstGeom prst="rect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1" name="Shape 14854"/>
            <p:cNvSpPr/>
            <p:nvPr/>
          </p:nvSpPr>
          <p:spPr>
            <a:xfrm>
              <a:off x="1885371" y="3429541"/>
              <a:ext cx="680029" cy="338554"/>
            </a:xfrm>
            <a:prstGeom prst="rect">
              <a:avLst/>
            </a:prstGeom>
            <a:ln w="12700">
              <a:miter lim="400000"/>
            </a:ln>
          </p:spPr>
          <p:txBody>
            <a:bodyPr lIns="45719" rIns="45719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09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2" name="Shape 14844"/>
            <p:cNvSpPr/>
            <p:nvPr/>
          </p:nvSpPr>
          <p:spPr>
            <a:xfrm>
              <a:off x="2225385" y="3559469"/>
              <a:ext cx="198657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0050" y="2725398"/>
            <a:ext cx="1371600" cy="1389955"/>
            <a:chOff x="400050" y="2725398"/>
            <a:chExt cx="1371600" cy="1389955"/>
          </a:xfrm>
        </p:grpSpPr>
        <p:sp>
          <p:nvSpPr>
            <p:cNvPr id="434" name="Shape 14846"/>
            <p:cNvSpPr/>
            <p:nvPr/>
          </p:nvSpPr>
          <p:spPr>
            <a:xfrm>
              <a:off x="400050" y="2743751"/>
              <a:ext cx="1371600" cy="1371602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120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5" name="Shape 14847"/>
            <p:cNvSpPr/>
            <p:nvPr/>
          </p:nvSpPr>
          <p:spPr>
            <a:xfrm>
              <a:off x="424872" y="2725398"/>
              <a:ext cx="1238828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40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10</a:t>
              </a:r>
              <a:endParaRPr sz="16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" name="Shape 14844"/>
            <p:cNvSpPr/>
            <p:nvPr/>
          </p:nvSpPr>
          <p:spPr>
            <a:xfrm>
              <a:off x="529134" y="3300821"/>
              <a:ext cx="1166316" cy="6001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100" dirty="0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28203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422923" y="3145631"/>
            <a:ext cx="540544" cy="563166"/>
          </a:xfrm>
          <a:custGeom>
            <a:avLst/>
            <a:gdLst>
              <a:gd name="T0" fmla="*/ 0 w 952500"/>
              <a:gd name="T1" fmla="*/ 0 h 1054100"/>
              <a:gd name="T2" fmla="*/ 54108 w 952500"/>
              <a:gd name="T3" fmla="*/ 98115 h 1054100"/>
              <a:gd name="T4" fmla="*/ 135269 w 952500"/>
              <a:gd name="T5" fmla="*/ 82747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0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95538" y="1426369"/>
            <a:ext cx="4048125" cy="2181225"/>
          </a:xfrm>
          <a:custGeom>
            <a:avLst/>
            <a:gdLst>
              <a:gd name="T0" fmla="*/ 0 w 5397138"/>
              <a:gd name="T1" fmla="*/ 0 h 2908300"/>
              <a:gd name="T2" fmla="*/ 5399672 w 5397138"/>
              <a:gd name="T3" fmla="*/ 540657 h 2908300"/>
              <a:gd name="T4" fmla="*/ 4853677 w 5397138"/>
              <a:gd name="T5" fmla="*/ 2654300 h 2908300"/>
              <a:gd name="T6" fmla="*/ 83859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1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728912" y="1369219"/>
            <a:ext cx="3901679" cy="2105025"/>
          </a:xfrm>
          <a:custGeom>
            <a:avLst/>
            <a:gdLst>
              <a:gd name="T0" fmla="*/ 0 w 5202646"/>
              <a:gd name="T1" fmla="*/ 622498 h 2806338"/>
              <a:gd name="T2" fmla="*/ 5199790 w 5202646"/>
              <a:gd name="T3" fmla="*/ 0 h 2806338"/>
              <a:gd name="T4" fmla="*/ 4099846 w 5202646"/>
              <a:gd name="T5" fmla="*/ 2694468 h 2806338"/>
              <a:gd name="T6" fmla="*/ 368097 w 5202646"/>
              <a:gd name="T7" fmla="*/ 2808872 h 2806338"/>
              <a:gd name="T8" fmla="*/ 0 w 5202646"/>
              <a:gd name="T9" fmla="*/ 62249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2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298407" y="3007519"/>
            <a:ext cx="332185" cy="419100"/>
          </a:xfrm>
          <a:custGeom>
            <a:avLst/>
            <a:gdLst>
              <a:gd name="T0" fmla="*/ 0 w 292100"/>
              <a:gd name="T1" fmla="*/ 235066 h 368300"/>
              <a:gd name="T2" fmla="*/ 5383193 w 292100"/>
              <a:gd name="T3" fmla="*/ 0 h 368300"/>
              <a:gd name="T4" fmla="*/ 1404316 w 292100"/>
              <a:gd name="T5" fmla="*/ 6816859 h 368300"/>
              <a:gd name="T6" fmla="*/ 0 w 292100"/>
              <a:gd name="T7" fmla="*/ 23506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3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757863" y="3502819"/>
            <a:ext cx="607219" cy="214313"/>
          </a:xfrm>
          <a:custGeom>
            <a:avLst/>
            <a:gdLst>
              <a:gd name="T0" fmla="*/ 0 w 647700"/>
              <a:gd name="T1" fmla="*/ 242235 h 228600"/>
              <a:gd name="T2" fmla="*/ 3088475 w 647700"/>
              <a:gd name="T3" fmla="*/ 0 h 228600"/>
              <a:gd name="T4" fmla="*/ 302794 w 647700"/>
              <a:gd name="T5" fmla="*/ 1090051 h 228600"/>
              <a:gd name="T6" fmla="*/ 0 w 647700"/>
              <a:gd name="T7" fmla="*/ 24223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4" name="任意多边形 1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184923" y="2421731"/>
            <a:ext cx="2678906" cy="419100"/>
          </a:xfrm>
          <a:custGeom>
            <a:avLst/>
            <a:gdLst>
              <a:gd name="T0" fmla="*/ 0 w 3456384"/>
              <a:gd name="T1" fmla="*/ 0 h 3882329"/>
              <a:gd name="T2" fmla="*/ 4495894 w 3456384"/>
              <a:gd name="T3" fmla="*/ 0 h 3882329"/>
              <a:gd name="T4" fmla="*/ 0 w 3456384"/>
              <a:gd name="T5" fmla="*/ 0 h 3882329"/>
              <a:gd name="T6" fmla="*/ 0 w 3456384"/>
              <a:gd name="T7" fmla="*/ 0 h 3882329"/>
              <a:gd name="T8" fmla="*/ 4495894 w 3456384"/>
              <a:gd name="T9" fmla="*/ 0 h 3882329"/>
              <a:gd name="T10" fmla="*/ 0 w 3456384"/>
              <a:gd name="T11" fmla="*/ 0 h 38823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56384"/>
              <a:gd name="T19" fmla="*/ 0 h 3882329"/>
              <a:gd name="T20" fmla="*/ 3456384 w 3456384"/>
              <a:gd name="T21" fmla="*/ 3882329 h 38823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B80000"/>
          </a:solidFill>
          <a:ln w="9525">
            <a:solidFill>
              <a:srgbClr val="DEEBF7">
                <a:alpha val="87057"/>
              </a:srgbClr>
            </a:solidFill>
            <a:bevel/>
            <a:headEnd/>
            <a:tailEnd/>
          </a:ln>
        </p:spPr>
        <p:txBody>
          <a:bodyPr lIns="0" tIns="54000" rIns="0" bIns="27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tr-TR" altLang="zh-CN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MAKE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1952625"/>
            <a:ext cx="9144000" cy="36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tr-TR" altLang="zh-CN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 4</a:t>
            </a:r>
            <a:endParaRPr lang="zh-CN" altLang="en-US" sz="1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367317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"/>
          <p:cNvSpPr/>
          <p:nvPr/>
        </p:nvSpPr>
        <p:spPr>
          <a:xfrm>
            <a:off x="649519" y="1491630"/>
            <a:ext cx="1541309" cy="1541308"/>
          </a:xfrm>
          <a:prstGeom prst="ellipse">
            <a:avLst/>
          </a:prstGeom>
          <a:solidFill>
            <a:schemeClr val="accent1">
              <a:alpha val="90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4" name="Oval 14"/>
          <p:cNvSpPr/>
          <p:nvPr/>
        </p:nvSpPr>
        <p:spPr>
          <a:xfrm>
            <a:off x="2770742" y="1497130"/>
            <a:ext cx="1541309" cy="1541308"/>
          </a:xfrm>
          <a:prstGeom prst="ellipse">
            <a:avLst/>
          </a:prstGeom>
          <a:solidFill>
            <a:schemeClr val="accent2">
              <a:alpha val="90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5" name="Oval 17"/>
          <p:cNvSpPr/>
          <p:nvPr/>
        </p:nvSpPr>
        <p:spPr>
          <a:xfrm>
            <a:off x="4894942" y="1497130"/>
            <a:ext cx="1541309" cy="1541308"/>
          </a:xfrm>
          <a:prstGeom prst="ellipse">
            <a:avLst/>
          </a:prstGeom>
          <a:solidFill>
            <a:schemeClr val="accent3">
              <a:alpha val="90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6" name="Oval 20"/>
          <p:cNvSpPr/>
          <p:nvPr/>
        </p:nvSpPr>
        <p:spPr>
          <a:xfrm>
            <a:off x="7016376" y="1497130"/>
            <a:ext cx="1541309" cy="1541308"/>
          </a:xfrm>
          <a:prstGeom prst="ellipse">
            <a:avLst/>
          </a:prstGeom>
          <a:solidFill>
            <a:schemeClr val="accent4">
              <a:alpha val="90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6607" y="1745812"/>
            <a:ext cx="832074" cy="926779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+mn-ea"/>
                <a:sym typeface="+mn-lt"/>
              </a:rPr>
              <a:t>+</a:t>
            </a:r>
            <a:endParaRPr lang="ru-RU" sz="5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9424" y="1745812"/>
            <a:ext cx="832074" cy="926779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+mn-ea"/>
                <a:sym typeface="+mn-lt"/>
              </a:rPr>
              <a:t>+</a:t>
            </a:r>
            <a:endParaRPr lang="ru-RU" sz="5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449" y="1756011"/>
            <a:ext cx="832074" cy="926779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+mn-ea"/>
                <a:sym typeface="+mn-lt"/>
              </a:rPr>
              <a:t>=</a:t>
            </a:r>
            <a:endParaRPr lang="ru-RU" sz="5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4345" y="3133387"/>
            <a:ext cx="1807998" cy="230832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200" b="1" dirty="0">
                <a:solidFill>
                  <a:schemeClr val="accent1"/>
                </a:solidFill>
                <a:latin typeface="+mj-lt"/>
                <a:cs typeface="+mn-ea"/>
                <a:sym typeface="+mn-lt"/>
              </a:rPr>
              <a:t>NOTE HERE</a:t>
            </a:r>
            <a:endParaRPr lang="en-US" sz="1200" b="1" dirty="0">
              <a:solidFill>
                <a:schemeClr val="accent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949" y="3437587"/>
            <a:ext cx="1547915" cy="48628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6163" y="3130842"/>
            <a:ext cx="1807998" cy="231699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200" b="1" dirty="0">
                <a:solidFill>
                  <a:schemeClr val="accent2"/>
                </a:solidFill>
                <a:latin typeface="+mj-lt"/>
                <a:cs typeface="+mn-ea"/>
                <a:sym typeface="+mn-lt"/>
              </a:rPr>
              <a:t>NOTE HERE</a:t>
            </a:r>
            <a:endParaRPr lang="en-US" altLang="zh-CN" sz="1200" b="1" dirty="0">
              <a:solidFill>
                <a:schemeClr val="accent2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52767" y="3435042"/>
            <a:ext cx="1547915" cy="48628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57584" y="3128298"/>
            <a:ext cx="1807998" cy="231699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200" b="1" dirty="0">
                <a:solidFill>
                  <a:schemeClr val="accent3"/>
                </a:solidFill>
                <a:latin typeface="+mj-lt"/>
                <a:cs typeface="+mn-ea"/>
                <a:sym typeface="+mn-lt"/>
              </a:rPr>
              <a:t>NOTE HERE</a:t>
            </a:r>
            <a:endParaRPr lang="en-US" altLang="zh-CN" sz="1200" b="1" dirty="0">
              <a:solidFill>
                <a:schemeClr val="accent3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4188" y="3432498"/>
            <a:ext cx="1547915" cy="48628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81977" y="3133387"/>
            <a:ext cx="1807998" cy="231699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tabLst>
                <a:tab pos="1025525" algn="l"/>
              </a:tabLst>
            </a:pPr>
            <a:r>
              <a:rPr lang="tr-TR" altLang="zh-CN" sz="1200" b="1" dirty="0">
                <a:solidFill>
                  <a:schemeClr val="accent4"/>
                </a:solidFill>
                <a:latin typeface="+mj-lt"/>
                <a:cs typeface="+mn-ea"/>
                <a:sym typeface="+mn-lt"/>
              </a:rPr>
              <a:t>NOTE HERE</a:t>
            </a:r>
            <a:endParaRPr lang="en-US" altLang="zh-CN" sz="1200" b="1" dirty="0">
              <a:solidFill>
                <a:schemeClr val="accent4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08581" y="3437587"/>
            <a:ext cx="1547915" cy="486287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rPr>
              <a:t>Go ahead and replace it with your own text.</a:t>
            </a:r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5257077" y="1883267"/>
            <a:ext cx="830228" cy="758034"/>
          </a:xfrm>
          <a:custGeom>
            <a:avLst/>
            <a:gdLst/>
            <a:ahLst/>
            <a:cxnLst>
              <a:cxn ang="0">
                <a:pos x="1284" y="407"/>
              </a:cxn>
              <a:cxn ang="0">
                <a:pos x="1203" y="1128"/>
              </a:cxn>
              <a:cxn ang="0">
                <a:pos x="1657" y="1313"/>
              </a:cxn>
              <a:cxn ang="0">
                <a:pos x="2010" y="1310"/>
              </a:cxn>
              <a:cxn ang="0">
                <a:pos x="2361" y="910"/>
              </a:cxn>
              <a:cxn ang="0">
                <a:pos x="2851" y="696"/>
              </a:cxn>
              <a:cxn ang="0">
                <a:pos x="3216" y="1078"/>
              </a:cxn>
              <a:cxn ang="0">
                <a:pos x="2979" y="1557"/>
              </a:cxn>
              <a:cxn ang="0">
                <a:pos x="2477" y="1517"/>
              </a:cxn>
              <a:cxn ang="0">
                <a:pos x="2080" y="1382"/>
              </a:cxn>
              <a:cxn ang="0">
                <a:pos x="1515" y="2178"/>
              </a:cxn>
              <a:cxn ang="0">
                <a:pos x="1639" y="2686"/>
              </a:cxn>
              <a:cxn ang="0">
                <a:pos x="1428" y="2932"/>
              </a:cxn>
              <a:cxn ang="0">
                <a:pos x="1121" y="2816"/>
              </a:cxn>
              <a:cxn ang="0">
                <a:pos x="1129" y="2487"/>
              </a:cxn>
              <a:cxn ang="0">
                <a:pos x="1413" y="2321"/>
              </a:cxn>
              <a:cxn ang="0">
                <a:pos x="1431" y="1587"/>
              </a:cxn>
              <a:cxn ang="0">
                <a:pos x="954" y="1270"/>
              </a:cxn>
              <a:cxn ang="0">
                <a:pos x="196" y="1138"/>
              </a:cxn>
              <a:cxn ang="0">
                <a:pos x="65" y="378"/>
              </a:cxn>
              <a:cxn ang="0">
                <a:pos x="1533" y="1182"/>
              </a:cxn>
              <a:cxn ang="0">
                <a:pos x="1925" y="1186"/>
              </a:cxn>
              <a:cxn ang="0">
                <a:pos x="2114" y="972"/>
              </a:cxn>
              <a:cxn ang="0">
                <a:pos x="1732" y="1085"/>
              </a:cxn>
              <a:cxn ang="0">
                <a:pos x="2147" y="1514"/>
              </a:cxn>
              <a:cxn ang="0">
                <a:pos x="1918" y="1841"/>
              </a:cxn>
              <a:cxn ang="0">
                <a:pos x="1979" y="2139"/>
              </a:cxn>
              <a:cxn ang="0">
                <a:pos x="2089" y="1757"/>
              </a:cxn>
              <a:cxn ang="0">
                <a:pos x="2167" y="1508"/>
              </a:cxn>
              <a:cxn ang="0">
                <a:pos x="1273" y="1619"/>
              </a:cxn>
              <a:cxn ang="0">
                <a:pos x="1038" y="1398"/>
              </a:cxn>
              <a:cxn ang="0">
                <a:pos x="1199" y="1722"/>
              </a:cxn>
              <a:cxn ang="0">
                <a:pos x="1293" y="2035"/>
              </a:cxn>
              <a:cxn ang="0">
                <a:pos x="650" y="326"/>
              </a:cxn>
              <a:cxn ang="0">
                <a:pos x="1414" y="2691"/>
              </a:cxn>
              <a:cxn ang="0">
                <a:pos x="1400" y="2566"/>
              </a:cxn>
              <a:cxn ang="0">
                <a:pos x="1357" y="2532"/>
              </a:cxn>
              <a:cxn ang="0">
                <a:pos x="1432" y="2647"/>
              </a:cxn>
              <a:cxn ang="0">
                <a:pos x="1338" y="2742"/>
              </a:cxn>
              <a:cxn ang="0">
                <a:pos x="2704" y="1212"/>
              </a:cxn>
              <a:cxn ang="0">
                <a:pos x="2809" y="979"/>
              </a:cxn>
              <a:cxn ang="0">
                <a:pos x="2629" y="1018"/>
              </a:cxn>
              <a:cxn ang="0">
                <a:pos x="2883" y="985"/>
              </a:cxn>
              <a:cxn ang="0">
                <a:pos x="1422" y="2451"/>
              </a:cxn>
              <a:cxn ang="0">
                <a:pos x="1407" y="2447"/>
              </a:cxn>
              <a:cxn ang="0">
                <a:pos x="1384" y="2443"/>
              </a:cxn>
              <a:cxn ang="0">
                <a:pos x="1157" y="2573"/>
              </a:cxn>
              <a:cxn ang="0">
                <a:pos x="1282" y="2861"/>
              </a:cxn>
              <a:cxn ang="0">
                <a:pos x="1564" y="2721"/>
              </a:cxn>
              <a:cxn ang="0">
                <a:pos x="2799" y="751"/>
              </a:cxn>
              <a:cxn ang="0">
                <a:pos x="3147" y="1049"/>
              </a:cxn>
              <a:cxn ang="0">
                <a:pos x="2983" y="1482"/>
              </a:cxn>
              <a:cxn ang="0">
                <a:pos x="2536" y="1483"/>
              </a:cxn>
              <a:cxn ang="0">
                <a:pos x="2359" y="1199"/>
              </a:cxn>
              <a:cxn ang="0">
                <a:pos x="2357" y="1175"/>
              </a:cxn>
              <a:cxn ang="0">
                <a:pos x="2414" y="942"/>
              </a:cxn>
              <a:cxn ang="0">
                <a:pos x="758" y="80"/>
              </a:cxn>
              <a:cxn ang="0">
                <a:pos x="1251" y="547"/>
              </a:cxn>
              <a:cxn ang="0">
                <a:pos x="1106" y="1068"/>
              </a:cxn>
              <a:cxn ang="0">
                <a:pos x="991" y="1165"/>
              </a:cxn>
              <a:cxn ang="0">
                <a:pos x="312" y="1143"/>
              </a:cxn>
              <a:cxn ang="0">
                <a:pos x="100" y="490"/>
              </a:cxn>
              <a:cxn ang="0">
                <a:pos x="638" y="73"/>
              </a:cxn>
            </a:cxnLst>
            <a:rect l="0" t="0" r="r" b="b"/>
            <a:pathLst>
              <a:path w="3221" h="2941">
                <a:moveTo>
                  <a:pt x="668" y="0"/>
                </a:moveTo>
                <a:lnTo>
                  <a:pt x="702" y="1"/>
                </a:lnTo>
                <a:lnTo>
                  <a:pt x="737" y="3"/>
                </a:lnTo>
                <a:lnTo>
                  <a:pt x="770" y="7"/>
                </a:lnTo>
                <a:lnTo>
                  <a:pt x="803" y="13"/>
                </a:lnTo>
                <a:lnTo>
                  <a:pt x="835" y="21"/>
                </a:lnTo>
                <a:lnTo>
                  <a:pt x="867" y="30"/>
                </a:lnTo>
                <a:lnTo>
                  <a:pt x="899" y="40"/>
                </a:lnTo>
                <a:lnTo>
                  <a:pt x="929" y="53"/>
                </a:lnTo>
                <a:lnTo>
                  <a:pt x="958" y="65"/>
                </a:lnTo>
                <a:lnTo>
                  <a:pt x="987" y="81"/>
                </a:lnTo>
                <a:lnTo>
                  <a:pt x="1015" y="96"/>
                </a:lnTo>
                <a:lnTo>
                  <a:pt x="1042" y="114"/>
                </a:lnTo>
                <a:lnTo>
                  <a:pt x="1068" y="132"/>
                </a:lnTo>
                <a:lnTo>
                  <a:pt x="1094" y="152"/>
                </a:lnTo>
                <a:lnTo>
                  <a:pt x="1117" y="173"/>
                </a:lnTo>
                <a:lnTo>
                  <a:pt x="1141" y="195"/>
                </a:lnTo>
                <a:lnTo>
                  <a:pt x="1163" y="218"/>
                </a:lnTo>
                <a:lnTo>
                  <a:pt x="1184" y="242"/>
                </a:lnTo>
                <a:lnTo>
                  <a:pt x="1204" y="268"/>
                </a:lnTo>
                <a:lnTo>
                  <a:pt x="1222" y="294"/>
                </a:lnTo>
                <a:lnTo>
                  <a:pt x="1240" y="321"/>
                </a:lnTo>
                <a:lnTo>
                  <a:pt x="1255" y="349"/>
                </a:lnTo>
                <a:lnTo>
                  <a:pt x="1271" y="378"/>
                </a:lnTo>
                <a:lnTo>
                  <a:pt x="1284" y="407"/>
                </a:lnTo>
                <a:lnTo>
                  <a:pt x="1296" y="438"/>
                </a:lnTo>
                <a:lnTo>
                  <a:pt x="1306" y="469"/>
                </a:lnTo>
                <a:lnTo>
                  <a:pt x="1316" y="500"/>
                </a:lnTo>
                <a:lnTo>
                  <a:pt x="1323" y="532"/>
                </a:lnTo>
                <a:lnTo>
                  <a:pt x="1329" y="565"/>
                </a:lnTo>
                <a:lnTo>
                  <a:pt x="1333" y="598"/>
                </a:lnTo>
                <a:lnTo>
                  <a:pt x="1335" y="632"/>
                </a:lnTo>
                <a:lnTo>
                  <a:pt x="1336" y="666"/>
                </a:lnTo>
                <a:lnTo>
                  <a:pt x="1336" y="699"/>
                </a:lnTo>
                <a:lnTo>
                  <a:pt x="1333" y="730"/>
                </a:lnTo>
                <a:lnTo>
                  <a:pt x="1330" y="760"/>
                </a:lnTo>
                <a:lnTo>
                  <a:pt x="1325" y="790"/>
                </a:lnTo>
                <a:lnTo>
                  <a:pt x="1319" y="820"/>
                </a:lnTo>
                <a:lnTo>
                  <a:pt x="1311" y="849"/>
                </a:lnTo>
                <a:lnTo>
                  <a:pt x="1302" y="878"/>
                </a:lnTo>
                <a:lnTo>
                  <a:pt x="1293" y="906"/>
                </a:lnTo>
                <a:lnTo>
                  <a:pt x="1281" y="934"/>
                </a:lnTo>
                <a:lnTo>
                  <a:pt x="1269" y="960"/>
                </a:lnTo>
                <a:lnTo>
                  <a:pt x="1254" y="986"/>
                </a:lnTo>
                <a:lnTo>
                  <a:pt x="1240" y="1012"/>
                </a:lnTo>
                <a:lnTo>
                  <a:pt x="1224" y="1037"/>
                </a:lnTo>
                <a:lnTo>
                  <a:pt x="1208" y="1061"/>
                </a:lnTo>
                <a:lnTo>
                  <a:pt x="1189" y="1084"/>
                </a:lnTo>
                <a:lnTo>
                  <a:pt x="1170" y="1106"/>
                </a:lnTo>
                <a:lnTo>
                  <a:pt x="1203" y="1128"/>
                </a:lnTo>
                <a:lnTo>
                  <a:pt x="1235" y="1149"/>
                </a:lnTo>
                <a:lnTo>
                  <a:pt x="1269" y="1171"/>
                </a:lnTo>
                <a:lnTo>
                  <a:pt x="1304" y="1192"/>
                </a:lnTo>
                <a:lnTo>
                  <a:pt x="1338" y="1212"/>
                </a:lnTo>
                <a:lnTo>
                  <a:pt x="1373" y="1231"/>
                </a:lnTo>
                <a:lnTo>
                  <a:pt x="1406" y="1248"/>
                </a:lnTo>
                <a:lnTo>
                  <a:pt x="1438" y="1263"/>
                </a:lnTo>
                <a:lnTo>
                  <a:pt x="1466" y="1274"/>
                </a:lnTo>
                <a:lnTo>
                  <a:pt x="1493" y="1283"/>
                </a:lnTo>
                <a:lnTo>
                  <a:pt x="1518" y="1291"/>
                </a:lnTo>
                <a:lnTo>
                  <a:pt x="1543" y="1297"/>
                </a:lnTo>
                <a:lnTo>
                  <a:pt x="1568" y="1302"/>
                </a:lnTo>
                <a:lnTo>
                  <a:pt x="1593" y="1306"/>
                </a:lnTo>
                <a:lnTo>
                  <a:pt x="1618" y="1309"/>
                </a:lnTo>
                <a:lnTo>
                  <a:pt x="1643" y="1312"/>
                </a:lnTo>
                <a:lnTo>
                  <a:pt x="1643" y="1312"/>
                </a:lnTo>
                <a:lnTo>
                  <a:pt x="1646" y="1312"/>
                </a:lnTo>
                <a:lnTo>
                  <a:pt x="1648" y="1312"/>
                </a:lnTo>
                <a:lnTo>
                  <a:pt x="1648" y="1312"/>
                </a:lnTo>
                <a:lnTo>
                  <a:pt x="1650" y="1312"/>
                </a:lnTo>
                <a:lnTo>
                  <a:pt x="1651" y="1313"/>
                </a:lnTo>
                <a:lnTo>
                  <a:pt x="1653" y="1313"/>
                </a:lnTo>
                <a:lnTo>
                  <a:pt x="1655" y="1313"/>
                </a:lnTo>
                <a:lnTo>
                  <a:pt x="1655" y="1313"/>
                </a:lnTo>
                <a:lnTo>
                  <a:pt x="1657" y="1313"/>
                </a:lnTo>
                <a:lnTo>
                  <a:pt x="1658" y="1313"/>
                </a:lnTo>
                <a:lnTo>
                  <a:pt x="1659" y="1313"/>
                </a:lnTo>
                <a:lnTo>
                  <a:pt x="1661" y="1314"/>
                </a:lnTo>
                <a:lnTo>
                  <a:pt x="1662" y="1314"/>
                </a:lnTo>
                <a:lnTo>
                  <a:pt x="1663" y="1314"/>
                </a:lnTo>
                <a:lnTo>
                  <a:pt x="1665" y="1314"/>
                </a:lnTo>
                <a:lnTo>
                  <a:pt x="1666" y="1314"/>
                </a:lnTo>
                <a:lnTo>
                  <a:pt x="1666" y="1314"/>
                </a:lnTo>
                <a:lnTo>
                  <a:pt x="1668" y="1314"/>
                </a:lnTo>
                <a:lnTo>
                  <a:pt x="1669" y="1314"/>
                </a:lnTo>
                <a:lnTo>
                  <a:pt x="1670" y="1315"/>
                </a:lnTo>
                <a:lnTo>
                  <a:pt x="1673" y="1315"/>
                </a:lnTo>
                <a:lnTo>
                  <a:pt x="1681" y="1317"/>
                </a:lnTo>
                <a:lnTo>
                  <a:pt x="1681" y="1317"/>
                </a:lnTo>
                <a:lnTo>
                  <a:pt x="1683" y="1317"/>
                </a:lnTo>
                <a:lnTo>
                  <a:pt x="1712" y="1320"/>
                </a:lnTo>
                <a:lnTo>
                  <a:pt x="1742" y="1322"/>
                </a:lnTo>
                <a:lnTo>
                  <a:pt x="1773" y="1324"/>
                </a:lnTo>
                <a:lnTo>
                  <a:pt x="1804" y="1326"/>
                </a:lnTo>
                <a:lnTo>
                  <a:pt x="1837" y="1327"/>
                </a:lnTo>
                <a:lnTo>
                  <a:pt x="1870" y="1327"/>
                </a:lnTo>
                <a:lnTo>
                  <a:pt x="1903" y="1325"/>
                </a:lnTo>
                <a:lnTo>
                  <a:pt x="1937" y="1322"/>
                </a:lnTo>
                <a:lnTo>
                  <a:pt x="1973" y="1317"/>
                </a:lnTo>
                <a:lnTo>
                  <a:pt x="2010" y="1310"/>
                </a:lnTo>
                <a:lnTo>
                  <a:pt x="2046" y="1301"/>
                </a:lnTo>
                <a:lnTo>
                  <a:pt x="2081" y="1291"/>
                </a:lnTo>
                <a:lnTo>
                  <a:pt x="2118" y="1279"/>
                </a:lnTo>
                <a:lnTo>
                  <a:pt x="2153" y="1266"/>
                </a:lnTo>
                <a:lnTo>
                  <a:pt x="2188" y="1251"/>
                </a:lnTo>
                <a:lnTo>
                  <a:pt x="2222" y="1235"/>
                </a:lnTo>
                <a:lnTo>
                  <a:pt x="2241" y="1226"/>
                </a:lnTo>
                <a:lnTo>
                  <a:pt x="2260" y="1217"/>
                </a:lnTo>
                <a:lnTo>
                  <a:pt x="2278" y="1207"/>
                </a:lnTo>
                <a:lnTo>
                  <a:pt x="2297" y="1197"/>
                </a:lnTo>
                <a:lnTo>
                  <a:pt x="2296" y="1186"/>
                </a:lnTo>
                <a:lnTo>
                  <a:pt x="2295" y="1174"/>
                </a:lnTo>
                <a:lnTo>
                  <a:pt x="2294" y="1161"/>
                </a:lnTo>
                <a:lnTo>
                  <a:pt x="2294" y="1150"/>
                </a:lnTo>
                <a:lnTo>
                  <a:pt x="2295" y="1126"/>
                </a:lnTo>
                <a:lnTo>
                  <a:pt x="2297" y="1102"/>
                </a:lnTo>
                <a:lnTo>
                  <a:pt x="2299" y="1078"/>
                </a:lnTo>
                <a:lnTo>
                  <a:pt x="2303" y="1056"/>
                </a:lnTo>
                <a:lnTo>
                  <a:pt x="2308" y="1034"/>
                </a:lnTo>
                <a:lnTo>
                  <a:pt x="2315" y="1012"/>
                </a:lnTo>
                <a:lnTo>
                  <a:pt x="2322" y="990"/>
                </a:lnTo>
                <a:lnTo>
                  <a:pt x="2330" y="969"/>
                </a:lnTo>
                <a:lnTo>
                  <a:pt x="2340" y="949"/>
                </a:lnTo>
                <a:lnTo>
                  <a:pt x="2350" y="928"/>
                </a:lnTo>
                <a:lnTo>
                  <a:pt x="2361" y="910"/>
                </a:lnTo>
                <a:lnTo>
                  <a:pt x="2374" y="891"/>
                </a:lnTo>
                <a:lnTo>
                  <a:pt x="2386" y="872"/>
                </a:lnTo>
                <a:lnTo>
                  <a:pt x="2400" y="855"/>
                </a:lnTo>
                <a:lnTo>
                  <a:pt x="2414" y="838"/>
                </a:lnTo>
                <a:lnTo>
                  <a:pt x="2430" y="822"/>
                </a:lnTo>
                <a:lnTo>
                  <a:pt x="2446" y="807"/>
                </a:lnTo>
                <a:lnTo>
                  <a:pt x="2463" y="793"/>
                </a:lnTo>
                <a:lnTo>
                  <a:pt x="2481" y="778"/>
                </a:lnTo>
                <a:lnTo>
                  <a:pt x="2498" y="766"/>
                </a:lnTo>
                <a:lnTo>
                  <a:pt x="2517" y="753"/>
                </a:lnTo>
                <a:lnTo>
                  <a:pt x="2537" y="742"/>
                </a:lnTo>
                <a:lnTo>
                  <a:pt x="2556" y="733"/>
                </a:lnTo>
                <a:lnTo>
                  <a:pt x="2577" y="723"/>
                </a:lnTo>
                <a:lnTo>
                  <a:pt x="2599" y="715"/>
                </a:lnTo>
                <a:lnTo>
                  <a:pt x="2620" y="708"/>
                </a:lnTo>
                <a:lnTo>
                  <a:pt x="2643" y="702"/>
                </a:lnTo>
                <a:lnTo>
                  <a:pt x="2664" y="696"/>
                </a:lnTo>
                <a:lnTo>
                  <a:pt x="2687" y="692"/>
                </a:lnTo>
                <a:lnTo>
                  <a:pt x="2711" y="689"/>
                </a:lnTo>
                <a:lnTo>
                  <a:pt x="2734" y="687"/>
                </a:lnTo>
                <a:lnTo>
                  <a:pt x="2758" y="686"/>
                </a:lnTo>
                <a:lnTo>
                  <a:pt x="2782" y="687"/>
                </a:lnTo>
                <a:lnTo>
                  <a:pt x="2805" y="689"/>
                </a:lnTo>
                <a:lnTo>
                  <a:pt x="2828" y="692"/>
                </a:lnTo>
                <a:lnTo>
                  <a:pt x="2851" y="696"/>
                </a:lnTo>
                <a:lnTo>
                  <a:pt x="2874" y="702"/>
                </a:lnTo>
                <a:lnTo>
                  <a:pt x="2896" y="708"/>
                </a:lnTo>
                <a:lnTo>
                  <a:pt x="2917" y="715"/>
                </a:lnTo>
                <a:lnTo>
                  <a:pt x="2938" y="723"/>
                </a:lnTo>
                <a:lnTo>
                  <a:pt x="2959" y="733"/>
                </a:lnTo>
                <a:lnTo>
                  <a:pt x="2979" y="742"/>
                </a:lnTo>
                <a:lnTo>
                  <a:pt x="2998" y="753"/>
                </a:lnTo>
                <a:lnTo>
                  <a:pt x="3017" y="766"/>
                </a:lnTo>
                <a:lnTo>
                  <a:pt x="3036" y="778"/>
                </a:lnTo>
                <a:lnTo>
                  <a:pt x="3053" y="793"/>
                </a:lnTo>
                <a:lnTo>
                  <a:pt x="3070" y="807"/>
                </a:lnTo>
                <a:lnTo>
                  <a:pt x="3086" y="822"/>
                </a:lnTo>
                <a:lnTo>
                  <a:pt x="3101" y="838"/>
                </a:lnTo>
                <a:lnTo>
                  <a:pt x="3116" y="855"/>
                </a:lnTo>
                <a:lnTo>
                  <a:pt x="3130" y="872"/>
                </a:lnTo>
                <a:lnTo>
                  <a:pt x="3143" y="891"/>
                </a:lnTo>
                <a:lnTo>
                  <a:pt x="3155" y="910"/>
                </a:lnTo>
                <a:lnTo>
                  <a:pt x="3165" y="928"/>
                </a:lnTo>
                <a:lnTo>
                  <a:pt x="3176" y="949"/>
                </a:lnTo>
                <a:lnTo>
                  <a:pt x="3185" y="969"/>
                </a:lnTo>
                <a:lnTo>
                  <a:pt x="3193" y="990"/>
                </a:lnTo>
                <a:lnTo>
                  <a:pt x="3201" y="1012"/>
                </a:lnTo>
                <a:lnTo>
                  <a:pt x="3207" y="1034"/>
                </a:lnTo>
                <a:lnTo>
                  <a:pt x="3212" y="1056"/>
                </a:lnTo>
                <a:lnTo>
                  <a:pt x="3216" y="1078"/>
                </a:lnTo>
                <a:lnTo>
                  <a:pt x="3219" y="1102"/>
                </a:lnTo>
                <a:lnTo>
                  <a:pt x="3221" y="1126"/>
                </a:lnTo>
                <a:lnTo>
                  <a:pt x="3221" y="1150"/>
                </a:lnTo>
                <a:lnTo>
                  <a:pt x="3221" y="1174"/>
                </a:lnTo>
                <a:lnTo>
                  <a:pt x="3219" y="1196"/>
                </a:lnTo>
                <a:lnTo>
                  <a:pt x="3216" y="1220"/>
                </a:lnTo>
                <a:lnTo>
                  <a:pt x="3212" y="1243"/>
                </a:lnTo>
                <a:lnTo>
                  <a:pt x="3207" y="1265"/>
                </a:lnTo>
                <a:lnTo>
                  <a:pt x="3201" y="1288"/>
                </a:lnTo>
                <a:lnTo>
                  <a:pt x="3193" y="1308"/>
                </a:lnTo>
                <a:lnTo>
                  <a:pt x="3185" y="1330"/>
                </a:lnTo>
                <a:lnTo>
                  <a:pt x="3176" y="1350"/>
                </a:lnTo>
                <a:lnTo>
                  <a:pt x="3165" y="1370"/>
                </a:lnTo>
                <a:lnTo>
                  <a:pt x="3155" y="1389"/>
                </a:lnTo>
                <a:lnTo>
                  <a:pt x="3143" y="1409"/>
                </a:lnTo>
                <a:lnTo>
                  <a:pt x="3130" y="1426"/>
                </a:lnTo>
                <a:lnTo>
                  <a:pt x="3116" y="1444"/>
                </a:lnTo>
                <a:lnTo>
                  <a:pt x="3101" y="1460"/>
                </a:lnTo>
                <a:lnTo>
                  <a:pt x="3086" y="1477"/>
                </a:lnTo>
                <a:lnTo>
                  <a:pt x="3070" y="1492"/>
                </a:lnTo>
                <a:lnTo>
                  <a:pt x="3053" y="1507"/>
                </a:lnTo>
                <a:lnTo>
                  <a:pt x="3036" y="1520"/>
                </a:lnTo>
                <a:lnTo>
                  <a:pt x="3017" y="1533"/>
                </a:lnTo>
                <a:lnTo>
                  <a:pt x="2998" y="1545"/>
                </a:lnTo>
                <a:lnTo>
                  <a:pt x="2979" y="1557"/>
                </a:lnTo>
                <a:lnTo>
                  <a:pt x="2959" y="1567"/>
                </a:lnTo>
                <a:lnTo>
                  <a:pt x="2938" y="1576"/>
                </a:lnTo>
                <a:lnTo>
                  <a:pt x="2917" y="1585"/>
                </a:lnTo>
                <a:lnTo>
                  <a:pt x="2896" y="1592"/>
                </a:lnTo>
                <a:lnTo>
                  <a:pt x="2874" y="1598"/>
                </a:lnTo>
                <a:lnTo>
                  <a:pt x="2851" y="1603"/>
                </a:lnTo>
                <a:lnTo>
                  <a:pt x="2828" y="1607"/>
                </a:lnTo>
                <a:lnTo>
                  <a:pt x="2805" y="1609"/>
                </a:lnTo>
                <a:lnTo>
                  <a:pt x="2782" y="1612"/>
                </a:lnTo>
                <a:lnTo>
                  <a:pt x="2758" y="1613"/>
                </a:lnTo>
                <a:lnTo>
                  <a:pt x="2737" y="1612"/>
                </a:lnTo>
                <a:lnTo>
                  <a:pt x="2716" y="1610"/>
                </a:lnTo>
                <a:lnTo>
                  <a:pt x="2695" y="1608"/>
                </a:lnTo>
                <a:lnTo>
                  <a:pt x="2676" y="1605"/>
                </a:lnTo>
                <a:lnTo>
                  <a:pt x="2655" y="1601"/>
                </a:lnTo>
                <a:lnTo>
                  <a:pt x="2635" y="1596"/>
                </a:lnTo>
                <a:lnTo>
                  <a:pt x="2617" y="1590"/>
                </a:lnTo>
                <a:lnTo>
                  <a:pt x="2597" y="1584"/>
                </a:lnTo>
                <a:lnTo>
                  <a:pt x="2579" y="1576"/>
                </a:lnTo>
                <a:lnTo>
                  <a:pt x="2561" y="1568"/>
                </a:lnTo>
                <a:lnTo>
                  <a:pt x="2543" y="1560"/>
                </a:lnTo>
                <a:lnTo>
                  <a:pt x="2525" y="1550"/>
                </a:lnTo>
                <a:lnTo>
                  <a:pt x="2509" y="1540"/>
                </a:lnTo>
                <a:lnTo>
                  <a:pt x="2492" y="1529"/>
                </a:lnTo>
                <a:lnTo>
                  <a:pt x="2477" y="1517"/>
                </a:lnTo>
                <a:lnTo>
                  <a:pt x="2461" y="1505"/>
                </a:lnTo>
                <a:lnTo>
                  <a:pt x="2446" y="1492"/>
                </a:lnTo>
                <a:lnTo>
                  <a:pt x="2432" y="1479"/>
                </a:lnTo>
                <a:lnTo>
                  <a:pt x="2418" y="1465"/>
                </a:lnTo>
                <a:lnTo>
                  <a:pt x="2405" y="1450"/>
                </a:lnTo>
                <a:lnTo>
                  <a:pt x="2393" y="1435"/>
                </a:lnTo>
                <a:lnTo>
                  <a:pt x="2381" y="1419"/>
                </a:lnTo>
                <a:lnTo>
                  <a:pt x="2370" y="1402"/>
                </a:lnTo>
                <a:lnTo>
                  <a:pt x="2359" y="1386"/>
                </a:lnTo>
                <a:lnTo>
                  <a:pt x="2350" y="1369"/>
                </a:lnTo>
                <a:lnTo>
                  <a:pt x="2341" y="1352"/>
                </a:lnTo>
                <a:lnTo>
                  <a:pt x="2332" y="1333"/>
                </a:lnTo>
                <a:lnTo>
                  <a:pt x="2325" y="1315"/>
                </a:lnTo>
                <a:lnTo>
                  <a:pt x="2318" y="1296"/>
                </a:lnTo>
                <a:lnTo>
                  <a:pt x="2312" y="1277"/>
                </a:lnTo>
                <a:lnTo>
                  <a:pt x="2306" y="1258"/>
                </a:lnTo>
                <a:lnTo>
                  <a:pt x="2302" y="1238"/>
                </a:lnTo>
                <a:lnTo>
                  <a:pt x="2274" y="1253"/>
                </a:lnTo>
                <a:lnTo>
                  <a:pt x="2246" y="1271"/>
                </a:lnTo>
                <a:lnTo>
                  <a:pt x="2217" y="1288"/>
                </a:lnTo>
                <a:lnTo>
                  <a:pt x="2188" y="1306"/>
                </a:lnTo>
                <a:lnTo>
                  <a:pt x="2160" y="1325"/>
                </a:lnTo>
                <a:lnTo>
                  <a:pt x="2132" y="1343"/>
                </a:lnTo>
                <a:lnTo>
                  <a:pt x="2105" y="1362"/>
                </a:lnTo>
                <a:lnTo>
                  <a:pt x="2080" y="1382"/>
                </a:lnTo>
                <a:lnTo>
                  <a:pt x="2061" y="1397"/>
                </a:lnTo>
                <a:lnTo>
                  <a:pt x="2041" y="1413"/>
                </a:lnTo>
                <a:lnTo>
                  <a:pt x="2023" y="1429"/>
                </a:lnTo>
                <a:lnTo>
                  <a:pt x="2007" y="1445"/>
                </a:lnTo>
                <a:lnTo>
                  <a:pt x="1990" y="1461"/>
                </a:lnTo>
                <a:lnTo>
                  <a:pt x="1974" y="1478"/>
                </a:lnTo>
                <a:lnTo>
                  <a:pt x="1960" y="1495"/>
                </a:lnTo>
                <a:lnTo>
                  <a:pt x="1945" y="1511"/>
                </a:lnTo>
                <a:lnTo>
                  <a:pt x="1917" y="1545"/>
                </a:lnTo>
                <a:lnTo>
                  <a:pt x="1889" y="1581"/>
                </a:lnTo>
                <a:lnTo>
                  <a:pt x="1862" y="1619"/>
                </a:lnTo>
                <a:lnTo>
                  <a:pt x="1834" y="1658"/>
                </a:lnTo>
                <a:lnTo>
                  <a:pt x="1804" y="1701"/>
                </a:lnTo>
                <a:lnTo>
                  <a:pt x="1774" y="1744"/>
                </a:lnTo>
                <a:lnTo>
                  <a:pt x="1743" y="1787"/>
                </a:lnTo>
                <a:lnTo>
                  <a:pt x="1712" y="1833"/>
                </a:lnTo>
                <a:lnTo>
                  <a:pt x="1682" y="1878"/>
                </a:lnTo>
                <a:lnTo>
                  <a:pt x="1653" y="1921"/>
                </a:lnTo>
                <a:lnTo>
                  <a:pt x="1626" y="1964"/>
                </a:lnTo>
                <a:lnTo>
                  <a:pt x="1601" y="2005"/>
                </a:lnTo>
                <a:lnTo>
                  <a:pt x="1579" y="2043"/>
                </a:lnTo>
                <a:lnTo>
                  <a:pt x="1560" y="2079"/>
                </a:lnTo>
                <a:lnTo>
                  <a:pt x="1543" y="2114"/>
                </a:lnTo>
                <a:lnTo>
                  <a:pt x="1528" y="2146"/>
                </a:lnTo>
                <a:lnTo>
                  <a:pt x="1515" y="2178"/>
                </a:lnTo>
                <a:lnTo>
                  <a:pt x="1503" y="2208"/>
                </a:lnTo>
                <a:lnTo>
                  <a:pt x="1492" y="2238"/>
                </a:lnTo>
                <a:lnTo>
                  <a:pt x="1482" y="2268"/>
                </a:lnTo>
                <a:lnTo>
                  <a:pt x="1471" y="2299"/>
                </a:lnTo>
                <a:lnTo>
                  <a:pt x="1461" y="2329"/>
                </a:lnTo>
                <a:lnTo>
                  <a:pt x="1452" y="2359"/>
                </a:lnTo>
                <a:lnTo>
                  <a:pt x="1442" y="2387"/>
                </a:lnTo>
                <a:lnTo>
                  <a:pt x="1463" y="2394"/>
                </a:lnTo>
                <a:lnTo>
                  <a:pt x="1484" y="2403"/>
                </a:lnTo>
                <a:lnTo>
                  <a:pt x="1503" y="2415"/>
                </a:lnTo>
                <a:lnTo>
                  <a:pt x="1522" y="2426"/>
                </a:lnTo>
                <a:lnTo>
                  <a:pt x="1540" y="2440"/>
                </a:lnTo>
                <a:lnTo>
                  <a:pt x="1555" y="2455"/>
                </a:lnTo>
                <a:lnTo>
                  <a:pt x="1571" y="2471"/>
                </a:lnTo>
                <a:lnTo>
                  <a:pt x="1584" y="2488"/>
                </a:lnTo>
                <a:lnTo>
                  <a:pt x="1597" y="2506"/>
                </a:lnTo>
                <a:lnTo>
                  <a:pt x="1608" y="2526"/>
                </a:lnTo>
                <a:lnTo>
                  <a:pt x="1618" y="2545"/>
                </a:lnTo>
                <a:lnTo>
                  <a:pt x="1626" y="2567"/>
                </a:lnTo>
                <a:lnTo>
                  <a:pt x="1632" y="2589"/>
                </a:lnTo>
                <a:lnTo>
                  <a:pt x="1637" y="2610"/>
                </a:lnTo>
                <a:lnTo>
                  <a:pt x="1640" y="2634"/>
                </a:lnTo>
                <a:lnTo>
                  <a:pt x="1640" y="2657"/>
                </a:lnTo>
                <a:lnTo>
                  <a:pt x="1640" y="2671"/>
                </a:lnTo>
                <a:lnTo>
                  <a:pt x="1639" y="2686"/>
                </a:lnTo>
                <a:lnTo>
                  <a:pt x="1637" y="2700"/>
                </a:lnTo>
                <a:lnTo>
                  <a:pt x="1635" y="2715"/>
                </a:lnTo>
                <a:lnTo>
                  <a:pt x="1632" y="2728"/>
                </a:lnTo>
                <a:lnTo>
                  <a:pt x="1628" y="2742"/>
                </a:lnTo>
                <a:lnTo>
                  <a:pt x="1624" y="2754"/>
                </a:lnTo>
                <a:lnTo>
                  <a:pt x="1619" y="2768"/>
                </a:lnTo>
                <a:lnTo>
                  <a:pt x="1612" y="2780"/>
                </a:lnTo>
                <a:lnTo>
                  <a:pt x="1606" y="2793"/>
                </a:lnTo>
                <a:lnTo>
                  <a:pt x="1600" y="2804"/>
                </a:lnTo>
                <a:lnTo>
                  <a:pt x="1593" y="2816"/>
                </a:lnTo>
                <a:lnTo>
                  <a:pt x="1584" y="2827"/>
                </a:lnTo>
                <a:lnTo>
                  <a:pt x="1576" y="2838"/>
                </a:lnTo>
                <a:lnTo>
                  <a:pt x="1567" y="2848"/>
                </a:lnTo>
                <a:lnTo>
                  <a:pt x="1557" y="2858"/>
                </a:lnTo>
                <a:lnTo>
                  <a:pt x="1548" y="2867"/>
                </a:lnTo>
                <a:lnTo>
                  <a:pt x="1538" y="2876"/>
                </a:lnTo>
                <a:lnTo>
                  <a:pt x="1526" y="2885"/>
                </a:lnTo>
                <a:lnTo>
                  <a:pt x="1516" y="2893"/>
                </a:lnTo>
                <a:lnTo>
                  <a:pt x="1504" y="2900"/>
                </a:lnTo>
                <a:lnTo>
                  <a:pt x="1492" y="2906"/>
                </a:lnTo>
                <a:lnTo>
                  <a:pt x="1480" y="2913"/>
                </a:lnTo>
                <a:lnTo>
                  <a:pt x="1467" y="2919"/>
                </a:lnTo>
                <a:lnTo>
                  <a:pt x="1455" y="2924"/>
                </a:lnTo>
                <a:lnTo>
                  <a:pt x="1441" y="2928"/>
                </a:lnTo>
                <a:lnTo>
                  <a:pt x="1428" y="2932"/>
                </a:lnTo>
                <a:lnTo>
                  <a:pt x="1414" y="2935"/>
                </a:lnTo>
                <a:lnTo>
                  <a:pt x="1400" y="2938"/>
                </a:lnTo>
                <a:lnTo>
                  <a:pt x="1385" y="2940"/>
                </a:lnTo>
                <a:lnTo>
                  <a:pt x="1372" y="2941"/>
                </a:lnTo>
                <a:lnTo>
                  <a:pt x="1356" y="2941"/>
                </a:lnTo>
                <a:lnTo>
                  <a:pt x="1342" y="2941"/>
                </a:lnTo>
                <a:lnTo>
                  <a:pt x="1327" y="2940"/>
                </a:lnTo>
                <a:lnTo>
                  <a:pt x="1314" y="2938"/>
                </a:lnTo>
                <a:lnTo>
                  <a:pt x="1299" y="2935"/>
                </a:lnTo>
                <a:lnTo>
                  <a:pt x="1286" y="2932"/>
                </a:lnTo>
                <a:lnTo>
                  <a:pt x="1272" y="2928"/>
                </a:lnTo>
                <a:lnTo>
                  <a:pt x="1259" y="2924"/>
                </a:lnTo>
                <a:lnTo>
                  <a:pt x="1246" y="2919"/>
                </a:lnTo>
                <a:lnTo>
                  <a:pt x="1234" y="2913"/>
                </a:lnTo>
                <a:lnTo>
                  <a:pt x="1221" y="2906"/>
                </a:lnTo>
                <a:lnTo>
                  <a:pt x="1209" y="2900"/>
                </a:lnTo>
                <a:lnTo>
                  <a:pt x="1197" y="2893"/>
                </a:lnTo>
                <a:lnTo>
                  <a:pt x="1186" y="2885"/>
                </a:lnTo>
                <a:lnTo>
                  <a:pt x="1176" y="2876"/>
                </a:lnTo>
                <a:lnTo>
                  <a:pt x="1165" y="2867"/>
                </a:lnTo>
                <a:lnTo>
                  <a:pt x="1156" y="2858"/>
                </a:lnTo>
                <a:lnTo>
                  <a:pt x="1146" y="2848"/>
                </a:lnTo>
                <a:lnTo>
                  <a:pt x="1137" y="2838"/>
                </a:lnTo>
                <a:lnTo>
                  <a:pt x="1129" y="2827"/>
                </a:lnTo>
                <a:lnTo>
                  <a:pt x="1121" y="2816"/>
                </a:lnTo>
                <a:lnTo>
                  <a:pt x="1113" y="2804"/>
                </a:lnTo>
                <a:lnTo>
                  <a:pt x="1106" y="2793"/>
                </a:lnTo>
                <a:lnTo>
                  <a:pt x="1100" y="2780"/>
                </a:lnTo>
                <a:lnTo>
                  <a:pt x="1095" y="2768"/>
                </a:lnTo>
                <a:lnTo>
                  <a:pt x="1089" y="2754"/>
                </a:lnTo>
                <a:lnTo>
                  <a:pt x="1085" y="2742"/>
                </a:lnTo>
                <a:lnTo>
                  <a:pt x="1081" y="2728"/>
                </a:lnTo>
                <a:lnTo>
                  <a:pt x="1078" y="2715"/>
                </a:lnTo>
                <a:lnTo>
                  <a:pt x="1076" y="2700"/>
                </a:lnTo>
                <a:lnTo>
                  <a:pt x="1074" y="2686"/>
                </a:lnTo>
                <a:lnTo>
                  <a:pt x="1073" y="2671"/>
                </a:lnTo>
                <a:lnTo>
                  <a:pt x="1072" y="2657"/>
                </a:lnTo>
                <a:lnTo>
                  <a:pt x="1073" y="2643"/>
                </a:lnTo>
                <a:lnTo>
                  <a:pt x="1074" y="2628"/>
                </a:lnTo>
                <a:lnTo>
                  <a:pt x="1076" y="2615"/>
                </a:lnTo>
                <a:lnTo>
                  <a:pt x="1078" y="2600"/>
                </a:lnTo>
                <a:lnTo>
                  <a:pt x="1081" y="2587"/>
                </a:lnTo>
                <a:lnTo>
                  <a:pt x="1085" y="2573"/>
                </a:lnTo>
                <a:lnTo>
                  <a:pt x="1089" y="2560"/>
                </a:lnTo>
                <a:lnTo>
                  <a:pt x="1095" y="2547"/>
                </a:lnTo>
                <a:lnTo>
                  <a:pt x="1100" y="2534"/>
                </a:lnTo>
                <a:lnTo>
                  <a:pt x="1106" y="2522"/>
                </a:lnTo>
                <a:lnTo>
                  <a:pt x="1113" y="2510"/>
                </a:lnTo>
                <a:lnTo>
                  <a:pt x="1121" y="2499"/>
                </a:lnTo>
                <a:lnTo>
                  <a:pt x="1129" y="2487"/>
                </a:lnTo>
                <a:lnTo>
                  <a:pt x="1137" y="2477"/>
                </a:lnTo>
                <a:lnTo>
                  <a:pt x="1146" y="2467"/>
                </a:lnTo>
                <a:lnTo>
                  <a:pt x="1156" y="2457"/>
                </a:lnTo>
                <a:lnTo>
                  <a:pt x="1165" y="2447"/>
                </a:lnTo>
                <a:lnTo>
                  <a:pt x="1176" y="2439"/>
                </a:lnTo>
                <a:lnTo>
                  <a:pt x="1186" y="2430"/>
                </a:lnTo>
                <a:lnTo>
                  <a:pt x="1197" y="2422"/>
                </a:lnTo>
                <a:lnTo>
                  <a:pt x="1209" y="2415"/>
                </a:lnTo>
                <a:lnTo>
                  <a:pt x="1221" y="2408"/>
                </a:lnTo>
                <a:lnTo>
                  <a:pt x="1234" y="2401"/>
                </a:lnTo>
                <a:lnTo>
                  <a:pt x="1246" y="2396"/>
                </a:lnTo>
                <a:lnTo>
                  <a:pt x="1259" y="2391"/>
                </a:lnTo>
                <a:lnTo>
                  <a:pt x="1272" y="2387"/>
                </a:lnTo>
                <a:lnTo>
                  <a:pt x="1286" y="2383"/>
                </a:lnTo>
                <a:lnTo>
                  <a:pt x="1299" y="2380"/>
                </a:lnTo>
                <a:lnTo>
                  <a:pt x="1314" y="2376"/>
                </a:lnTo>
                <a:lnTo>
                  <a:pt x="1327" y="2375"/>
                </a:lnTo>
                <a:lnTo>
                  <a:pt x="1342" y="2374"/>
                </a:lnTo>
                <a:lnTo>
                  <a:pt x="1356" y="2373"/>
                </a:lnTo>
                <a:lnTo>
                  <a:pt x="1366" y="2373"/>
                </a:lnTo>
                <a:lnTo>
                  <a:pt x="1377" y="2374"/>
                </a:lnTo>
                <a:lnTo>
                  <a:pt x="1387" y="2375"/>
                </a:lnTo>
                <a:lnTo>
                  <a:pt x="1398" y="2376"/>
                </a:lnTo>
                <a:lnTo>
                  <a:pt x="1406" y="2350"/>
                </a:lnTo>
                <a:lnTo>
                  <a:pt x="1413" y="2321"/>
                </a:lnTo>
                <a:lnTo>
                  <a:pt x="1421" y="2291"/>
                </a:lnTo>
                <a:lnTo>
                  <a:pt x="1430" y="2260"/>
                </a:lnTo>
                <a:lnTo>
                  <a:pt x="1438" y="2228"/>
                </a:lnTo>
                <a:lnTo>
                  <a:pt x="1445" y="2197"/>
                </a:lnTo>
                <a:lnTo>
                  <a:pt x="1452" y="2166"/>
                </a:lnTo>
                <a:lnTo>
                  <a:pt x="1458" y="2133"/>
                </a:lnTo>
                <a:lnTo>
                  <a:pt x="1462" y="2100"/>
                </a:lnTo>
                <a:lnTo>
                  <a:pt x="1466" y="2065"/>
                </a:lnTo>
                <a:lnTo>
                  <a:pt x="1468" y="2030"/>
                </a:lnTo>
                <a:lnTo>
                  <a:pt x="1469" y="1991"/>
                </a:lnTo>
                <a:lnTo>
                  <a:pt x="1469" y="1953"/>
                </a:lnTo>
                <a:lnTo>
                  <a:pt x="1467" y="1913"/>
                </a:lnTo>
                <a:lnTo>
                  <a:pt x="1464" y="1871"/>
                </a:lnTo>
                <a:lnTo>
                  <a:pt x="1461" y="1830"/>
                </a:lnTo>
                <a:lnTo>
                  <a:pt x="1457" y="1789"/>
                </a:lnTo>
                <a:lnTo>
                  <a:pt x="1452" y="1747"/>
                </a:lnTo>
                <a:lnTo>
                  <a:pt x="1446" y="1708"/>
                </a:lnTo>
                <a:lnTo>
                  <a:pt x="1442" y="1671"/>
                </a:lnTo>
                <a:lnTo>
                  <a:pt x="1441" y="1666"/>
                </a:lnTo>
                <a:lnTo>
                  <a:pt x="1441" y="1665"/>
                </a:lnTo>
                <a:lnTo>
                  <a:pt x="1441" y="1664"/>
                </a:lnTo>
                <a:lnTo>
                  <a:pt x="1439" y="1652"/>
                </a:lnTo>
                <a:lnTo>
                  <a:pt x="1439" y="1651"/>
                </a:lnTo>
                <a:lnTo>
                  <a:pt x="1435" y="1618"/>
                </a:lnTo>
                <a:lnTo>
                  <a:pt x="1431" y="1587"/>
                </a:lnTo>
                <a:lnTo>
                  <a:pt x="1427" y="1558"/>
                </a:lnTo>
                <a:lnTo>
                  <a:pt x="1421" y="1531"/>
                </a:lnTo>
                <a:lnTo>
                  <a:pt x="1416" y="1505"/>
                </a:lnTo>
                <a:lnTo>
                  <a:pt x="1411" y="1480"/>
                </a:lnTo>
                <a:lnTo>
                  <a:pt x="1405" y="1457"/>
                </a:lnTo>
                <a:lnTo>
                  <a:pt x="1398" y="1436"/>
                </a:lnTo>
                <a:lnTo>
                  <a:pt x="1389" y="1413"/>
                </a:lnTo>
                <a:lnTo>
                  <a:pt x="1379" y="1392"/>
                </a:lnTo>
                <a:lnTo>
                  <a:pt x="1366" y="1371"/>
                </a:lnTo>
                <a:lnTo>
                  <a:pt x="1353" y="1352"/>
                </a:lnTo>
                <a:lnTo>
                  <a:pt x="1335" y="1331"/>
                </a:lnTo>
                <a:lnTo>
                  <a:pt x="1317" y="1309"/>
                </a:lnTo>
                <a:lnTo>
                  <a:pt x="1293" y="1285"/>
                </a:lnTo>
                <a:lnTo>
                  <a:pt x="1267" y="1261"/>
                </a:lnTo>
                <a:lnTo>
                  <a:pt x="1237" y="1233"/>
                </a:lnTo>
                <a:lnTo>
                  <a:pt x="1204" y="1204"/>
                </a:lnTo>
                <a:lnTo>
                  <a:pt x="1169" y="1175"/>
                </a:lnTo>
                <a:lnTo>
                  <a:pt x="1134" y="1145"/>
                </a:lnTo>
                <a:lnTo>
                  <a:pt x="1111" y="1166"/>
                </a:lnTo>
                <a:lnTo>
                  <a:pt x="1087" y="1186"/>
                </a:lnTo>
                <a:lnTo>
                  <a:pt x="1062" y="1206"/>
                </a:lnTo>
                <a:lnTo>
                  <a:pt x="1037" y="1223"/>
                </a:lnTo>
                <a:lnTo>
                  <a:pt x="1010" y="1240"/>
                </a:lnTo>
                <a:lnTo>
                  <a:pt x="982" y="1255"/>
                </a:lnTo>
                <a:lnTo>
                  <a:pt x="954" y="1270"/>
                </a:lnTo>
                <a:lnTo>
                  <a:pt x="924" y="1283"/>
                </a:lnTo>
                <a:lnTo>
                  <a:pt x="894" y="1295"/>
                </a:lnTo>
                <a:lnTo>
                  <a:pt x="863" y="1304"/>
                </a:lnTo>
                <a:lnTo>
                  <a:pt x="832" y="1313"/>
                </a:lnTo>
                <a:lnTo>
                  <a:pt x="801" y="1321"/>
                </a:lnTo>
                <a:lnTo>
                  <a:pt x="768" y="1326"/>
                </a:lnTo>
                <a:lnTo>
                  <a:pt x="736" y="1330"/>
                </a:lnTo>
                <a:lnTo>
                  <a:pt x="702" y="1333"/>
                </a:lnTo>
                <a:lnTo>
                  <a:pt x="668" y="1333"/>
                </a:lnTo>
                <a:lnTo>
                  <a:pt x="634" y="1333"/>
                </a:lnTo>
                <a:lnTo>
                  <a:pt x="600" y="1330"/>
                </a:lnTo>
                <a:lnTo>
                  <a:pt x="567" y="1326"/>
                </a:lnTo>
                <a:lnTo>
                  <a:pt x="533" y="1320"/>
                </a:lnTo>
                <a:lnTo>
                  <a:pt x="501" y="1312"/>
                </a:lnTo>
                <a:lnTo>
                  <a:pt x="469" y="1303"/>
                </a:lnTo>
                <a:lnTo>
                  <a:pt x="439" y="1293"/>
                </a:lnTo>
                <a:lnTo>
                  <a:pt x="408" y="1281"/>
                </a:lnTo>
                <a:lnTo>
                  <a:pt x="379" y="1268"/>
                </a:lnTo>
                <a:lnTo>
                  <a:pt x="350" y="1253"/>
                </a:lnTo>
                <a:lnTo>
                  <a:pt x="322" y="1237"/>
                </a:lnTo>
                <a:lnTo>
                  <a:pt x="295" y="1219"/>
                </a:lnTo>
                <a:lnTo>
                  <a:pt x="269" y="1201"/>
                </a:lnTo>
                <a:lnTo>
                  <a:pt x="243" y="1181"/>
                </a:lnTo>
                <a:lnTo>
                  <a:pt x="219" y="1160"/>
                </a:lnTo>
                <a:lnTo>
                  <a:pt x="196" y="1138"/>
                </a:lnTo>
                <a:lnTo>
                  <a:pt x="173" y="1115"/>
                </a:lnTo>
                <a:lnTo>
                  <a:pt x="153" y="1091"/>
                </a:lnTo>
                <a:lnTo>
                  <a:pt x="133" y="1066"/>
                </a:lnTo>
                <a:lnTo>
                  <a:pt x="114" y="1039"/>
                </a:lnTo>
                <a:lnTo>
                  <a:pt x="97" y="1012"/>
                </a:lnTo>
                <a:lnTo>
                  <a:pt x="81" y="984"/>
                </a:lnTo>
                <a:lnTo>
                  <a:pt x="65" y="956"/>
                </a:lnTo>
                <a:lnTo>
                  <a:pt x="52" y="926"/>
                </a:lnTo>
                <a:lnTo>
                  <a:pt x="41" y="896"/>
                </a:lnTo>
                <a:lnTo>
                  <a:pt x="30" y="865"/>
                </a:lnTo>
                <a:lnTo>
                  <a:pt x="21" y="833"/>
                </a:lnTo>
                <a:lnTo>
                  <a:pt x="14" y="801"/>
                </a:lnTo>
                <a:lnTo>
                  <a:pt x="7" y="768"/>
                </a:lnTo>
                <a:lnTo>
                  <a:pt x="3" y="735"/>
                </a:lnTo>
                <a:lnTo>
                  <a:pt x="1" y="701"/>
                </a:lnTo>
                <a:lnTo>
                  <a:pt x="0" y="666"/>
                </a:lnTo>
                <a:lnTo>
                  <a:pt x="1" y="632"/>
                </a:lnTo>
                <a:lnTo>
                  <a:pt x="3" y="598"/>
                </a:lnTo>
                <a:lnTo>
                  <a:pt x="7" y="565"/>
                </a:lnTo>
                <a:lnTo>
                  <a:pt x="14" y="532"/>
                </a:lnTo>
                <a:lnTo>
                  <a:pt x="21" y="500"/>
                </a:lnTo>
                <a:lnTo>
                  <a:pt x="30" y="469"/>
                </a:lnTo>
                <a:lnTo>
                  <a:pt x="41" y="438"/>
                </a:lnTo>
                <a:lnTo>
                  <a:pt x="52" y="407"/>
                </a:lnTo>
                <a:lnTo>
                  <a:pt x="65" y="378"/>
                </a:lnTo>
                <a:lnTo>
                  <a:pt x="81" y="349"/>
                </a:lnTo>
                <a:lnTo>
                  <a:pt x="97" y="321"/>
                </a:lnTo>
                <a:lnTo>
                  <a:pt x="114" y="294"/>
                </a:lnTo>
                <a:lnTo>
                  <a:pt x="133" y="268"/>
                </a:lnTo>
                <a:lnTo>
                  <a:pt x="153" y="242"/>
                </a:lnTo>
                <a:lnTo>
                  <a:pt x="173" y="218"/>
                </a:lnTo>
                <a:lnTo>
                  <a:pt x="196" y="195"/>
                </a:lnTo>
                <a:lnTo>
                  <a:pt x="219" y="173"/>
                </a:lnTo>
                <a:lnTo>
                  <a:pt x="243" y="152"/>
                </a:lnTo>
                <a:lnTo>
                  <a:pt x="269" y="132"/>
                </a:lnTo>
                <a:lnTo>
                  <a:pt x="295" y="114"/>
                </a:lnTo>
                <a:lnTo>
                  <a:pt x="322" y="96"/>
                </a:lnTo>
                <a:lnTo>
                  <a:pt x="350" y="81"/>
                </a:lnTo>
                <a:lnTo>
                  <a:pt x="379" y="65"/>
                </a:lnTo>
                <a:lnTo>
                  <a:pt x="408" y="53"/>
                </a:lnTo>
                <a:lnTo>
                  <a:pt x="439" y="40"/>
                </a:lnTo>
                <a:lnTo>
                  <a:pt x="469" y="30"/>
                </a:lnTo>
                <a:lnTo>
                  <a:pt x="501" y="21"/>
                </a:lnTo>
                <a:lnTo>
                  <a:pt x="533" y="13"/>
                </a:lnTo>
                <a:lnTo>
                  <a:pt x="567" y="7"/>
                </a:lnTo>
                <a:lnTo>
                  <a:pt x="600" y="3"/>
                </a:lnTo>
                <a:lnTo>
                  <a:pt x="634" y="1"/>
                </a:lnTo>
                <a:lnTo>
                  <a:pt x="668" y="0"/>
                </a:lnTo>
                <a:close/>
                <a:moveTo>
                  <a:pt x="1524" y="1176"/>
                </a:moveTo>
                <a:lnTo>
                  <a:pt x="1533" y="1182"/>
                </a:lnTo>
                <a:lnTo>
                  <a:pt x="1543" y="1187"/>
                </a:lnTo>
                <a:lnTo>
                  <a:pt x="1553" y="1192"/>
                </a:lnTo>
                <a:lnTo>
                  <a:pt x="1565" y="1197"/>
                </a:lnTo>
                <a:lnTo>
                  <a:pt x="1576" y="1201"/>
                </a:lnTo>
                <a:lnTo>
                  <a:pt x="1587" y="1205"/>
                </a:lnTo>
                <a:lnTo>
                  <a:pt x="1599" y="1207"/>
                </a:lnTo>
                <a:lnTo>
                  <a:pt x="1611" y="1210"/>
                </a:lnTo>
                <a:lnTo>
                  <a:pt x="1637" y="1213"/>
                </a:lnTo>
                <a:lnTo>
                  <a:pt x="1663" y="1214"/>
                </a:lnTo>
                <a:lnTo>
                  <a:pt x="1689" y="1214"/>
                </a:lnTo>
                <a:lnTo>
                  <a:pt x="1716" y="1213"/>
                </a:lnTo>
                <a:lnTo>
                  <a:pt x="1742" y="1211"/>
                </a:lnTo>
                <a:lnTo>
                  <a:pt x="1768" y="1208"/>
                </a:lnTo>
                <a:lnTo>
                  <a:pt x="1792" y="1204"/>
                </a:lnTo>
                <a:lnTo>
                  <a:pt x="1815" y="1200"/>
                </a:lnTo>
                <a:lnTo>
                  <a:pt x="1836" y="1194"/>
                </a:lnTo>
                <a:lnTo>
                  <a:pt x="1856" y="1190"/>
                </a:lnTo>
                <a:lnTo>
                  <a:pt x="1873" y="1186"/>
                </a:lnTo>
                <a:lnTo>
                  <a:pt x="1886" y="1183"/>
                </a:lnTo>
                <a:lnTo>
                  <a:pt x="1906" y="1178"/>
                </a:lnTo>
                <a:lnTo>
                  <a:pt x="1916" y="1177"/>
                </a:lnTo>
                <a:lnTo>
                  <a:pt x="1919" y="1178"/>
                </a:lnTo>
                <a:lnTo>
                  <a:pt x="1922" y="1179"/>
                </a:lnTo>
                <a:lnTo>
                  <a:pt x="1924" y="1182"/>
                </a:lnTo>
                <a:lnTo>
                  <a:pt x="1925" y="1186"/>
                </a:lnTo>
                <a:lnTo>
                  <a:pt x="1930" y="1197"/>
                </a:lnTo>
                <a:lnTo>
                  <a:pt x="1935" y="1212"/>
                </a:lnTo>
                <a:lnTo>
                  <a:pt x="1940" y="1225"/>
                </a:lnTo>
                <a:lnTo>
                  <a:pt x="1945" y="1237"/>
                </a:lnTo>
                <a:lnTo>
                  <a:pt x="1950" y="1248"/>
                </a:lnTo>
                <a:lnTo>
                  <a:pt x="1950" y="1249"/>
                </a:lnTo>
                <a:lnTo>
                  <a:pt x="1953" y="1247"/>
                </a:lnTo>
                <a:lnTo>
                  <a:pt x="1972" y="1231"/>
                </a:lnTo>
                <a:lnTo>
                  <a:pt x="1993" y="1214"/>
                </a:lnTo>
                <a:lnTo>
                  <a:pt x="2020" y="1190"/>
                </a:lnTo>
                <a:lnTo>
                  <a:pt x="2035" y="1177"/>
                </a:lnTo>
                <a:lnTo>
                  <a:pt x="2048" y="1161"/>
                </a:lnTo>
                <a:lnTo>
                  <a:pt x="2063" y="1145"/>
                </a:lnTo>
                <a:lnTo>
                  <a:pt x="2076" y="1127"/>
                </a:lnTo>
                <a:lnTo>
                  <a:pt x="2090" y="1109"/>
                </a:lnTo>
                <a:lnTo>
                  <a:pt x="2101" y="1090"/>
                </a:lnTo>
                <a:lnTo>
                  <a:pt x="2112" y="1071"/>
                </a:lnTo>
                <a:lnTo>
                  <a:pt x="2122" y="1053"/>
                </a:lnTo>
                <a:lnTo>
                  <a:pt x="2138" y="1017"/>
                </a:lnTo>
                <a:lnTo>
                  <a:pt x="2150" y="990"/>
                </a:lnTo>
                <a:lnTo>
                  <a:pt x="2161" y="965"/>
                </a:lnTo>
                <a:lnTo>
                  <a:pt x="2162" y="961"/>
                </a:lnTo>
                <a:lnTo>
                  <a:pt x="2159" y="961"/>
                </a:lnTo>
                <a:lnTo>
                  <a:pt x="2137" y="967"/>
                </a:lnTo>
                <a:lnTo>
                  <a:pt x="2114" y="972"/>
                </a:lnTo>
                <a:lnTo>
                  <a:pt x="2084" y="979"/>
                </a:lnTo>
                <a:lnTo>
                  <a:pt x="2050" y="985"/>
                </a:lnTo>
                <a:lnTo>
                  <a:pt x="2013" y="990"/>
                </a:lnTo>
                <a:lnTo>
                  <a:pt x="1974" y="994"/>
                </a:lnTo>
                <a:lnTo>
                  <a:pt x="1938" y="996"/>
                </a:lnTo>
                <a:lnTo>
                  <a:pt x="1907" y="996"/>
                </a:lnTo>
                <a:lnTo>
                  <a:pt x="1883" y="996"/>
                </a:lnTo>
                <a:lnTo>
                  <a:pt x="1860" y="996"/>
                </a:lnTo>
                <a:lnTo>
                  <a:pt x="1857" y="996"/>
                </a:lnTo>
                <a:lnTo>
                  <a:pt x="1857" y="998"/>
                </a:lnTo>
                <a:lnTo>
                  <a:pt x="1862" y="1011"/>
                </a:lnTo>
                <a:lnTo>
                  <a:pt x="1868" y="1025"/>
                </a:lnTo>
                <a:lnTo>
                  <a:pt x="1874" y="1041"/>
                </a:lnTo>
                <a:lnTo>
                  <a:pt x="1880" y="1058"/>
                </a:lnTo>
                <a:lnTo>
                  <a:pt x="1884" y="1072"/>
                </a:lnTo>
                <a:lnTo>
                  <a:pt x="1889" y="1085"/>
                </a:lnTo>
                <a:lnTo>
                  <a:pt x="1890" y="1087"/>
                </a:lnTo>
                <a:lnTo>
                  <a:pt x="1887" y="1088"/>
                </a:lnTo>
                <a:lnTo>
                  <a:pt x="1870" y="1089"/>
                </a:lnTo>
                <a:lnTo>
                  <a:pt x="1850" y="1091"/>
                </a:lnTo>
                <a:lnTo>
                  <a:pt x="1822" y="1092"/>
                </a:lnTo>
                <a:lnTo>
                  <a:pt x="1803" y="1092"/>
                </a:lnTo>
                <a:lnTo>
                  <a:pt x="1782" y="1091"/>
                </a:lnTo>
                <a:lnTo>
                  <a:pt x="1759" y="1088"/>
                </a:lnTo>
                <a:lnTo>
                  <a:pt x="1732" y="1085"/>
                </a:lnTo>
                <a:lnTo>
                  <a:pt x="1702" y="1079"/>
                </a:lnTo>
                <a:lnTo>
                  <a:pt x="1669" y="1073"/>
                </a:lnTo>
                <a:lnTo>
                  <a:pt x="1636" y="1066"/>
                </a:lnTo>
                <a:lnTo>
                  <a:pt x="1602" y="1058"/>
                </a:lnTo>
                <a:lnTo>
                  <a:pt x="1570" y="1050"/>
                </a:lnTo>
                <a:lnTo>
                  <a:pt x="1539" y="1043"/>
                </a:lnTo>
                <a:lnTo>
                  <a:pt x="1512" y="1036"/>
                </a:lnTo>
                <a:lnTo>
                  <a:pt x="1488" y="1030"/>
                </a:lnTo>
                <a:lnTo>
                  <a:pt x="1456" y="1023"/>
                </a:lnTo>
                <a:lnTo>
                  <a:pt x="1439" y="1018"/>
                </a:lnTo>
                <a:lnTo>
                  <a:pt x="1433" y="1016"/>
                </a:lnTo>
                <a:lnTo>
                  <a:pt x="1433" y="1016"/>
                </a:lnTo>
                <a:lnTo>
                  <a:pt x="1434" y="1020"/>
                </a:lnTo>
                <a:lnTo>
                  <a:pt x="1443" y="1047"/>
                </a:lnTo>
                <a:lnTo>
                  <a:pt x="1448" y="1061"/>
                </a:lnTo>
                <a:lnTo>
                  <a:pt x="1454" y="1075"/>
                </a:lnTo>
                <a:lnTo>
                  <a:pt x="1461" y="1093"/>
                </a:lnTo>
                <a:lnTo>
                  <a:pt x="1470" y="1111"/>
                </a:lnTo>
                <a:lnTo>
                  <a:pt x="1481" y="1128"/>
                </a:lnTo>
                <a:lnTo>
                  <a:pt x="1493" y="1146"/>
                </a:lnTo>
                <a:lnTo>
                  <a:pt x="1500" y="1154"/>
                </a:lnTo>
                <a:lnTo>
                  <a:pt x="1508" y="1161"/>
                </a:lnTo>
                <a:lnTo>
                  <a:pt x="1516" y="1168"/>
                </a:lnTo>
                <a:lnTo>
                  <a:pt x="1524" y="1176"/>
                </a:lnTo>
                <a:close/>
                <a:moveTo>
                  <a:pt x="2147" y="1514"/>
                </a:moveTo>
                <a:lnTo>
                  <a:pt x="2136" y="1518"/>
                </a:lnTo>
                <a:lnTo>
                  <a:pt x="2126" y="1524"/>
                </a:lnTo>
                <a:lnTo>
                  <a:pt x="2117" y="1529"/>
                </a:lnTo>
                <a:lnTo>
                  <a:pt x="2106" y="1536"/>
                </a:lnTo>
                <a:lnTo>
                  <a:pt x="2097" y="1543"/>
                </a:lnTo>
                <a:lnTo>
                  <a:pt x="2087" y="1550"/>
                </a:lnTo>
                <a:lnTo>
                  <a:pt x="2078" y="1559"/>
                </a:lnTo>
                <a:lnTo>
                  <a:pt x="2070" y="1568"/>
                </a:lnTo>
                <a:lnTo>
                  <a:pt x="2053" y="1587"/>
                </a:lnTo>
                <a:lnTo>
                  <a:pt x="2037" y="1607"/>
                </a:lnTo>
                <a:lnTo>
                  <a:pt x="2022" y="1629"/>
                </a:lnTo>
                <a:lnTo>
                  <a:pt x="2009" y="1652"/>
                </a:lnTo>
                <a:lnTo>
                  <a:pt x="1996" y="1675"/>
                </a:lnTo>
                <a:lnTo>
                  <a:pt x="1985" y="1698"/>
                </a:lnTo>
                <a:lnTo>
                  <a:pt x="1974" y="1720"/>
                </a:lnTo>
                <a:lnTo>
                  <a:pt x="1965" y="1742"/>
                </a:lnTo>
                <a:lnTo>
                  <a:pt x="1957" y="1763"/>
                </a:lnTo>
                <a:lnTo>
                  <a:pt x="1950" y="1781"/>
                </a:lnTo>
                <a:lnTo>
                  <a:pt x="1944" y="1797"/>
                </a:lnTo>
                <a:lnTo>
                  <a:pt x="1939" y="1810"/>
                </a:lnTo>
                <a:lnTo>
                  <a:pt x="1932" y="1830"/>
                </a:lnTo>
                <a:lnTo>
                  <a:pt x="1928" y="1839"/>
                </a:lnTo>
                <a:lnTo>
                  <a:pt x="1925" y="1841"/>
                </a:lnTo>
                <a:lnTo>
                  <a:pt x="1923" y="1841"/>
                </a:lnTo>
                <a:lnTo>
                  <a:pt x="1918" y="1841"/>
                </a:lnTo>
                <a:lnTo>
                  <a:pt x="1914" y="1840"/>
                </a:lnTo>
                <a:lnTo>
                  <a:pt x="1903" y="1838"/>
                </a:lnTo>
                <a:lnTo>
                  <a:pt x="1888" y="1835"/>
                </a:lnTo>
                <a:lnTo>
                  <a:pt x="1874" y="1831"/>
                </a:lnTo>
                <a:lnTo>
                  <a:pt x="1861" y="1829"/>
                </a:lnTo>
                <a:lnTo>
                  <a:pt x="1850" y="1826"/>
                </a:lnTo>
                <a:lnTo>
                  <a:pt x="1848" y="1826"/>
                </a:lnTo>
                <a:lnTo>
                  <a:pt x="1849" y="1830"/>
                </a:lnTo>
                <a:lnTo>
                  <a:pt x="1851" y="1855"/>
                </a:lnTo>
                <a:lnTo>
                  <a:pt x="1853" y="1882"/>
                </a:lnTo>
                <a:lnTo>
                  <a:pt x="1858" y="1917"/>
                </a:lnTo>
                <a:lnTo>
                  <a:pt x="1862" y="1937"/>
                </a:lnTo>
                <a:lnTo>
                  <a:pt x="1867" y="1957"/>
                </a:lnTo>
                <a:lnTo>
                  <a:pt x="1873" y="1978"/>
                </a:lnTo>
                <a:lnTo>
                  <a:pt x="1879" y="1999"/>
                </a:lnTo>
                <a:lnTo>
                  <a:pt x="1887" y="2019"/>
                </a:lnTo>
                <a:lnTo>
                  <a:pt x="1897" y="2040"/>
                </a:lnTo>
                <a:lnTo>
                  <a:pt x="1907" y="2060"/>
                </a:lnTo>
                <a:lnTo>
                  <a:pt x="1916" y="2078"/>
                </a:lnTo>
                <a:lnTo>
                  <a:pt x="1936" y="2110"/>
                </a:lnTo>
                <a:lnTo>
                  <a:pt x="1952" y="2136"/>
                </a:lnTo>
                <a:lnTo>
                  <a:pt x="1967" y="2159"/>
                </a:lnTo>
                <a:lnTo>
                  <a:pt x="1969" y="2163"/>
                </a:lnTo>
                <a:lnTo>
                  <a:pt x="1970" y="2160"/>
                </a:lnTo>
                <a:lnTo>
                  <a:pt x="1979" y="2139"/>
                </a:lnTo>
                <a:lnTo>
                  <a:pt x="1987" y="2117"/>
                </a:lnTo>
                <a:lnTo>
                  <a:pt x="1998" y="2089"/>
                </a:lnTo>
                <a:lnTo>
                  <a:pt x="2013" y="2057"/>
                </a:lnTo>
                <a:lnTo>
                  <a:pt x="2029" y="2022"/>
                </a:lnTo>
                <a:lnTo>
                  <a:pt x="2048" y="1988"/>
                </a:lnTo>
                <a:lnTo>
                  <a:pt x="2066" y="1958"/>
                </a:lnTo>
                <a:lnTo>
                  <a:pt x="2083" y="1931"/>
                </a:lnTo>
                <a:lnTo>
                  <a:pt x="2096" y="1912"/>
                </a:lnTo>
                <a:lnTo>
                  <a:pt x="2109" y="1893"/>
                </a:lnTo>
                <a:lnTo>
                  <a:pt x="2110" y="1890"/>
                </a:lnTo>
                <a:lnTo>
                  <a:pt x="2109" y="1890"/>
                </a:lnTo>
                <a:lnTo>
                  <a:pt x="2095" y="1886"/>
                </a:lnTo>
                <a:lnTo>
                  <a:pt x="2081" y="1883"/>
                </a:lnTo>
                <a:lnTo>
                  <a:pt x="2064" y="1879"/>
                </a:lnTo>
                <a:lnTo>
                  <a:pt x="2046" y="1874"/>
                </a:lnTo>
                <a:lnTo>
                  <a:pt x="2033" y="1870"/>
                </a:lnTo>
                <a:lnTo>
                  <a:pt x="2019" y="1867"/>
                </a:lnTo>
                <a:lnTo>
                  <a:pt x="2017" y="1867"/>
                </a:lnTo>
                <a:lnTo>
                  <a:pt x="2018" y="1865"/>
                </a:lnTo>
                <a:lnTo>
                  <a:pt x="2026" y="1849"/>
                </a:lnTo>
                <a:lnTo>
                  <a:pt x="2036" y="1832"/>
                </a:lnTo>
                <a:lnTo>
                  <a:pt x="2050" y="1807"/>
                </a:lnTo>
                <a:lnTo>
                  <a:pt x="2061" y="1793"/>
                </a:lnTo>
                <a:lnTo>
                  <a:pt x="2074" y="1776"/>
                </a:lnTo>
                <a:lnTo>
                  <a:pt x="2089" y="1757"/>
                </a:lnTo>
                <a:lnTo>
                  <a:pt x="2107" y="1737"/>
                </a:lnTo>
                <a:lnTo>
                  <a:pt x="2128" y="1715"/>
                </a:lnTo>
                <a:lnTo>
                  <a:pt x="2151" y="1692"/>
                </a:lnTo>
                <a:lnTo>
                  <a:pt x="2176" y="1668"/>
                </a:lnTo>
                <a:lnTo>
                  <a:pt x="2201" y="1645"/>
                </a:lnTo>
                <a:lnTo>
                  <a:pt x="2225" y="1622"/>
                </a:lnTo>
                <a:lnTo>
                  <a:pt x="2248" y="1600"/>
                </a:lnTo>
                <a:lnTo>
                  <a:pt x="2270" y="1581"/>
                </a:lnTo>
                <a:lnTo>
                  <a:pt x="2288" y="1565"/>
                </a:lnTo>
                <a:lnTo>
                  <a:pt x="2313" y="1543"/>
                </a:lnTo>
                <a:lnTo>
                  <a:pt x="2325" y="1532"/>
                </a:lnTo>
                <a:lnTo>
                  <a:pt x="2329" y="1528"/>
                </a:lnTo>
                <a:lnTo>
                  <a:pt x="2330" y="1527"/>
                </a:lnTo>
                <a:lnTo>
                  <a:pt x="2330" y="1527"/>
                </a:lnTo>
                <a:lnTo>
                  <a:pt x="2326" y="1526"/>
                </a:lnTo>
                <a:lnTo>
                  <a:pt x="2317" y="1524"/>
                </a:lnTo>
                <a:lnTo>
                  <a:pt x="2298" y="1518"/>
                </a:lnTo>
                <a:lnTo>
                  <a:pt x="2285" y="1515"/>
                </a:lnTo>
                <a:lnTo>
                  <a:pt x="2269" y="1512"/>
                </a:lnTo>
                <a:lnTo>
                  <a:pt x="2251" y="1508"/>
                </a:lnTo>
                <a:lnTo>
                  <a:pt x="2232" y="1506"/>
                </a:lnTo>
                <a:lnTo>
                  <a:pt x="2211" y="1505"/>
                </a:lnTo>
                <a:lnTo>
                  <a:pt x="2189" y="1505"/>
                </a:lnTo>
                <a:lnTo>
                  <a:pt x="2179" y="1506"/>
                </a:lnTo>
                <a:lnTo>
                  <a:pt x="2167" y="1508"/>
                </a:lnTo>
                <a:lnTo>
                  <a:pt x="2157" y="1511"/>
                </a:lnTo>
                <a:lnTo>
                  <a:pt x="2147" y="1514"/>
                </a:lnTo>
                <a:close/>
                <a:moveTo>
                  <a:pt x="1312" y="2009"/>
                </a:moveTo>
                <a:lnTo>
                  <a:pt x="1318" y="1999"/>
                </a:lnTo>
                <a:lnTo>
                  <a:pt x="1323" y="1988"/>
                </a:lnTo>
                <a:lnTo>
                  <a:pt x="1327" y="1978"/>
                </a:lnTo>
                <a:lnTo>
                  <a:pt x="1330" y="1967"/>
                </a:lnTo>
                <a:lnTo>
                  <a:pt x="1332" y="1955"/>
                </a:lnTo>
                <a:lnTo>
                  <a:pt x="1335" y="1943"/>
                </a:lnTo>
                <a:lnTo>
                  <a:pt x="1336" y="1931"/>
                </a:lnTo>
                <a:lnTo>
                  <a:pt x="1337" y="1919"/>
                </a:lnTo>
                <a:lnTo>
                  <a:pt x="1338" y="1893"/>
                </a:lnTo>
                <a:lnTo>
                  <a:pt x="1337" y="1867"/>
                </a:lnTo>
                <a:lnTo>
                  <a:pt x="1334" y="1840"/>
                </a:lnTo>
                <a:lnTo>
                  <a:pt x="1331" y="1814"/>
                </a:lnTo>
                <a:lnTo>
                  <a:pt x="1326" y="1789"/>
                </a:lnTo>
                <a:lnTo>
                  <a:pt x="1320" y="1764"/>
                </a:lnTo>
                <a:lnTo>
                  <a:pt x="1314" y="1740"/>
                </a:lnTo>
                <a:lnTo>
                  <a:pt x="1306" y="1717"/>
                </a:lnTo>
                <a:lnTo>
                  <a:pt x="1300" y="1696"/>
                </a:lnTo>
                <a:lnTo>
                  <a:pt x="1294" y="1678"/>
                </a:lnTo>
                <a:lnTo>
                  <a:pt x="1288" y="1662"/>
                </a:lnTo>
                <a:lnTo>
                  <a:pt x="1282" y="1649"/>
                </a:lnTo>
                <a:lnTo>
                  <a:pt x="1276" y="1629"/>
                </a:lnTo>
                <a:lnTo>
                  <a:pt x="1273" y="1619"/>
                </a:lnTo>
                <a:lnTo>
                  <a:pt x="1274" y="1616"/>
                </a:lnTo>
                <a:lnTo>
                  <a:pt x="1276" y="1614"/>
                </a:lnTo>
                <a:lnTo>
                  <a:pt x="1278" y="1612"/>
                </a:lnTo>
                <a:lnTo>
                  <a:pt x="1282" y="1609"/>
                </a:lnTo>
                <a:lnTo>
                  <a:pt x="1294" y="1604"/>
                </a:lnTo>
                <a:lnTo>
                  <a:pt x="1306" y="1597"/>
                </a:lnTo>
                <a:lnTo>
                  <a:pt x="1320" y="1591"/>
                </a:lnTo>
                <a:lnTo>
                  <a:pt x="1331" y="1585"/>
                </a:lnTo>
                <a:lnTo>
                  <a:pt x="1342" y="1579"/>
                </a:lnTo>
                <a:lnTo>
                  <a:pt x="1343" y="1578"/>
                </a:lnTo>
                <a:lnTo>
                  <a:pt x="1341" y="1576"/>
                </a:lnTo>
                <a:lnTo>
                  <a:pt x="1322" y="1558"/>
                </a:lnTo>
                <a:lnTo>
                  <a:pt x="1303" y="1539"/>
                </a:lnTo>
                <a:lnTo>
                  <a:pt x="1276" y="1515"/>
                </a:lnTo>
                <a:lnTo>
                  <a:pt x="1262" y="1503"/>
                </a:lnTo>
                <a:lnTo>
                  <a:pt x="1245" y="1489"/>
                </a:lnTo>
                <a:lnTo>
                  <a:pt x="1227" y="1477"/>
                </a:lnTo>
                <a:lnTo>
                  <a:pt x="1208" y="1466"/>
                </a:lnTo>
                <a:lnTo>
                  <a:pt x="1188" y="1454"/>
                </a:lnTo>
                <a:lnTo>
                  <a:pt x="1168" y="1445"/>
                </a:lnTo>
                <a:lnTo>
                  <a:pt x="1149" y="1436"/>
                </a:lnTo>
                <a:lnTo>
                  <a:pt x="1129" y="1428"/>
                </a:lnTo>
                <a:lnTo>
                  <a:pt x="1093" y="1416"/>
                </a:lnTo>
                <a:lnTo>
                  <a:pt x="1065" y="1407"/>
                </a:lnTo>
                <a:lnTo>
                  <a:pt x="1038" y="1398"/>
                </a:lnTo>
                <a:lnTo>
                  <a:pt x="1033" y="1397"/>
                </a:lnTo>
                <a:lnTo>
                  <a:pt x="1034" y="1400"/>
                </a:lnTo>
                <a:lnTo>
                  <a:pt x="1042" y="1421"/>
                </a:lnTo>
                <a:lnTo>
                  <a:pt x="1049" y="1443"/>
                </a:lnTo>
                <a:lnTo>
                  <a:pt x="1059" y="1473"/>
                </a:lnTo>
                <a:lnTo>
                  <a:pt x="1069" y="1506"/>
                </a:lnTo>
                <a:lnTo>
                  <a:pt x="1078" y="1543"/>
                </a:lnTo>
                <a:lnTo>
                  <a:pt x="1085" y="1580"/>
                </a:lnTo>
                <a:lnTo>
                  <a:pt x="1090" y="1616"/>
                </a:lnTo>
                <a:lnTo>
                  <a:pt x="1095" y="1647"/>
                </a:lnTo>
                <a:lnTo>
                  <a:pt x="1097" y="1671"/>
                </a:lnTo>
                <a:lnTo>
                  <a:pt x="1100" y="1693"/>
                </a:lnTo>
                <a:lnTo>
                  <a:pt x="1100" y="1696"/>
                </a:lnTo>
                <a:lnTo>
                  <a:pt x="1102" y="1696"/>
                </a:lnTo>
                <a:lnTo>
                  <a:pt x="1114" y="1690"/>
                </a:lnTo>
                <a:lnTo>
                  <a:pt x="1128" y="1683"/>
                </a:lnTo>
                <a:lnTo>
                  <a:pt x="1143" y="1676"/>
                </a:lnTo>
                <a:lnTo>
                  <a:pt x="1159" y="1667"/>
                </a:lnTo>
                <a:lnTo>
                  <a:pt x="1172" y="1661"/>
                </a:lnTo>
                <a:lnTo>
                  <a:pt x="1185" y="1655"/>
                </a:lnTo>
                <a:lnTo>
                  <a:pt x="1187" y="1655"/>
                </a:lnTo>
                <a:lnTo>
                  <a:pt x="1188" y="1657"/>
                </a:lnTo>
                <a:lnTo>
                  <a:pt x="1191" y="1675"/>
                </a:lnTo>
                <a:lnTo>
                  <a:pt x="1195" y="1693"/>
                </a:lnTo>
                <a:lnTo>
                  <a:pt x="1199" y="1722"/>
                </a:lnTo>
                <a:lnTo>
                  <a:pt x="1200" y="1740"/>
                </a:lnTo>
                <a:lnTo>
                  <a:pt x="1201" y="1761"/>
                </a:lnTo>
                <a:lnTo>
                  <a:pt x="1201" y="1784"/>
                </a:lnTo>
                <a:lnTo>
                  <a:pt x="1200" y="1812"/>
                </a:lnTo>
                <a:lnTo>
                  <a:pt x="1198" y="1842"/>
                </a:lnTo>
                <a:lnTo>
                  <a:pt x="1195" y="1875"/>
                </a:lnTo>
                <a:lnTo>
                  <a:pt x="1192" y="1909"/>
                </a:lnTo>
                <a:lnTo>
                  <a:pt x="1188" y="1943"/>
                </a:lnTo>
                <a:lnTo>
                  <a:pt x="1183" y="1976"/>
                </a:lnTo>
                <a:lnTo>
                  <a:pt x="1179" y="2008"/>
                </a:lnTo>
                <a:lnTo>
                  <a:pt x="1176" y="2036"/>
                </a:lnTo>
                <a:lnTo>
                  <a:pt x="1171" y="2060"/>
                </a:lnTo>
                <a:lnTo>
                  <a:pt x="1167" y="2092"/>
                </a:lnTo>
                <a:lnTo>
                  <a:pt x="1164" y="2109"/>
                </a:lnTo>
                <a:lnTo>
                  <a:pt x="1163" y="2116"/>
                </a:lnTo>
                <a:lnTo>
                  <a:pt x="1163" y="2116"/>
                </a:lnTo>
                <a:lnTo>
                  <a:pt x="1167" y="2115"/>
                </a:lnTo>
                <a:lnTo>
                  <a:pt x="1193" y="2102"/>
                </a:lnTo>
                <a:lnTo>
                  <a:pt x="1206" y="2096"/>
                </a:lnTo>
                <a:lnTo>
                  <a:pt x="1220" y="2089"/>
                </a:lnTo>
                <a:lnTo>
                  <a:pt x="1237" y="2079"/>
                </a:lnTo>
                <a:lnTo>
                  <a:pt x="1253" y="2069"/>
                </a:lnTo>
                <a:lnTo>
                  <a:pt x="1270" y="2057"/>
                </a:lnTo>
                <a:lnTo>
                  <a:pt x="1286" y="2043"/>
                </a:lnTo>
                <a:lnTo>
                  <a:pt x="1293" y="2035"/>
                </a:lnTo>
                <a:lnTo>
                  <a:pt x="1300" y="2027"/>
                </a:lnTo>
                <a:lnTo>
                  <a:pt x="1307" y="2018"/>
                </a:lnTo>
                <a:lnTo>
                  <a:pt x="1312" y="2009"/>
                </a:lnTo>
                <a:close/>
                <a:moveTo>
                  <a:pt x="763" y="998"/>
                </a:moveTo>
                <a:lnTo>
                  <a:pt x="671" y="998"/>
                </a:lnTo>
                <a:lnTo>
                  <a:pt x="671" y="417"/>
                </a:lnTo>
                <a:lnTo>
                  <a:pt x="654" y="433"/>
                </a:lnTo>
                <a:lnTo>
                  <a:pt x="633" y="448"/>
                </a:lnTo>
                <a:lnTo>
                  <a:pt x="610" y="464"/>
                </a:lnTo>
                <a:lnTo>
                  <a:pt x="585" y="480"/>
                </a:lnTo>
                <a:lnTo>
                  <a:pt x="559" y="495"/>
                </a:lnTo>
                <a:lnTo>
                  <a:pt x="534" y="507"/>
                </a:lnTo>
                <a:lnTo>
                  <a:pt x="511" y="517"/>
                </a:lnTo>
                <a:lnTo>
                  <a:pt x="489" y="527"/>
                </a:lnTo>
                <a:lnTo>
                  <a:pt x="489" y="439"/>
                </a:lnTo>
                <a:lnTo>
                  <a:pt x="507" y="429"/>
                </a:lnTo>
                <a:lnTo>
                  <a:pt x="526" y="420"/>
                </a:lnTo>
                <a:lnTo>
                  <a:pt x="544" y="410"/>
                </a:lnTo>
                <a:lnTo>
                  <a:pt x="560" y="398"/>
                </a:lnTo>
                <a:lnTo>
                  <a:pt x="577" y="388"/>
                </a:lnTo>
                <a:lnTo>
                  <a:pt x="592" y="376"/>
                </a:lnTo>
                <a:lnTo>
                  <a:pt x="608" y="364"/>
                </a:lnTo>
                <a:lnTo>
                  <a:pt x="623" y="352"/>
                </a:lnTo>
                <a:lnTo>
                  <a:pt x="636" y="338"/>
                </a:lnTo>
                <a:lnTo>
                  <a:pt x="650" y="326"/>
                </a:lnTo>
                <a:lnTo>
                  <a:pt x="661" y="313"/>
                </a:lnTo>
                <a:lnTo>
                  <a:pt x="671" y="301"/>
                </a:lnTo>
                <a:lnTo>
                  <a:pt x="682" y="289"/>
                </a:lnTo>
                <a:lnTo>
                  <a:pt x="690" y="276"/>
                </a:lnTo>
                <a:lnTo>
                  <a:pt x="697" y="265"/>
                </a:lnTo>
                <a:lnTo>
                  <a:pt x="705" y="252"/>
                </a:lnTo>
                <a:lnTo>
                  <a:pt x="763" y="252"/>
                </a:lnTo>
                <a:lnTo>
                  <a:pt x="763" y="998"/>
                </a:lnTo>
                <a:close/>
                <a:moveTo>
                  <a:pt x="1302" y="2688"/>
                </a:moveTo>
                <a:lnTo>
                  <a:pt x="1328" y="2685"/>
                </a:lnTo>
                <a:lnTo>
                  <a:pt x="1331" y="2695"/>
                </a:lnTo>
                <a:lnTo>
                  <a:pt x="1334" y="2704"/>
                </a:lnTo>
                <a:lnTo>
                  <a:pt x="1338" y="2711"/>
                </a:lnTo>
                <a:lnTo>
                  <a:pt x="1344" y="2717"/>
                </a:lnTo>
                <a:lnTo>
                  <a:pt x="1350" y="2721"/>
                </a:lnTo>
                <a:lnTo>
                  <a:pt x="1356" y="2724"/>
                </a:lnTo>
                <a:lnTo>
                  <a:pt x="1363" y="2726"/>
                </a:lnTo>
                <a:lnTo>
                  <a:pt x="1371" y="2726"/>
                </a:lnTo>
                <a:lnTo>
                  <a:pt x="1380" y="2726"/>
                </a:lnTo>
                <a:lnTo>
                  <a:pt x="1387" y="2723"/>
                </a:lnTo>
                <a:lnTo>
                  <a:pt x="1395" y="2719"/>
                </a:lnTo>
                <a:lnTo>
                  <a:pt x="1402" y="2714"/>
                </a:lnTo>
                <a:lnTo>
                  <a:pt x="1408" y="2707"/>
                </a:lnTo>
                <a:lnTo>
                  <a:pt x="1411" y="2699"/>
                </a:lnTo>
                <a:lnTo>
                  <a:pt x="1414" y="2691"/>
                </a:lnTo>
                <a:lnTo>
                  <a:pt x="1414" y="2682"/>
                </a:lnTo>
                <a:lnTo>
                  <a:pt x="1414" y="2674"/>
                </a:lnTo>
                <a:lnTo>
                  <a:pt x="1412" y="2665"/>
                </a:lnTo>
                <a:lnTo>
                  <a:pt x="1408" y="2659"/>
                </a:lnTo>
                <a:lnTo>
                  <a:pt x="1403" y="2652"/>
                </a:lnTo>
                <a:lnTo>
                  <a:pt x="1397" y="2647"/>
                </a:lnTo>
                <a:lnTo>
                  <a:pt x="1389" y="2644"/>
                </a:lnTo>
                <a:lnTo>
                  <a:pt x="1381" y="2641"/>
                </a:lnTo>
                <a:lnTo>
                  <a:pt x="1373" y="2640"/>
                </a:lnTo>
                <a:lnTo>
                  <a:pt x="1364" y="2641"/>
                </a:lnTo>
                <a:lnTo>
                  <a:pt x="1354" y="2644"/>
                </a:lnTo>
                <a:lnTo>
                  <a:pt x="1357" y="2621"/>
                </a:lnTo>
                <a:lnTo>
                  <a:pt x="1359" y="2621"/>
                </a:lnTo>
                <a:lnTo>
                  <a:pt x="1361" y="2621"/>
                </a:lnTo>
                <a:lnTo>
                  <a:pt x="1370" y="2621"/>
                </a:lnTo>
                <a:lnTo>
                  <a:pt x="1377" y="2619"/>
                </a:lnTo>
                <a:lnTo>
                  <a:pt x="1385" y="2616"/>
                </a:lnTo>
                <a:lnTo>
                  <a:pt x="1391" y="2612"/>
                </a:lnTo>
                <a:lnTo>
                  <a:pt x="1398" y="2607"/>
                </a:lnTo>
                <a:lnTo>
                  <a:pt x="1402" y="2601"/>
                </a:lnTo>
                <a:lnTo>
                  <a:pt x="1404" y="2594"/>
                </a:lnTo>
                <a:lnTo>
                  <a:pt x="1405" y="2586"/>
                </a:lnTo>
                <a:lnTo>
                  <a:pt x="1405" y="2578"/>
                </a:lnTo>
                <a:lnTo>
                  <a:pt x="1403" y="2572"/>
                </a:lnTo>
                <a:lnTo>
                  <a:pt x="1400" y="2566"/>
                </a:lnTo>
                <a:lnTo>
                  <a:pt x="1395" y="2562"/>
                </a:lnTo>
                <a:lnTo>
                  <a:pt x="1390" y="2558"/>
                </a:lnTo>
                <a:lnTo>
                  <a:pt x="1384" y="2555"/>
                </a:lnTo>
                <a:lnTo>
                  <a:pt x="1378" y="2552"/>
                </a:lnTo>
                <a:lnTo>
                  <a:pt x="1370" y="2551"/>
                </a:lnTo>
                <a:lnTo>
                  <a:pt x="1362" y="2552"/>
                </a:lnTo>
                <a:lnTo>
                  <a:pt x="1356" y="2555"/>
                </a:lnTo>
                <a:lnTo>
                  <a:pt x="1350" y="2558"/>
                </a:lnTo>
                <a:lnTo>
                  <a:pt x="1345" y="2562"/>
                </a:lnTo>
                <a:lnTo>
                  <a:pt x="1339" y="2567"/>
                </a:lnTo>
                <a:lnTo>
                  <a:pt x="1336" y="2574"/>
                </a:lnTo>
                <a:lnTo>
                  <a:pt x="1333" y="2581"/>
                </a:lnTo>
                <a:lnTo>
                  <a:pt x="1331" y="2591"/>
                </a:lnTo>
                <a:lnTo>
                  <a:pt x="1305" y="2586"/>
                </a:lnTo>
                <a:lnTo>
                  <a:pt x="1308" y="2573"/>
                </a:lnTo>
                <a:lnTo>
                  <a:pt x="1312" y="2563"/>
                </a:lnTo>
                <a:lnTo>
                  <a:pt x="1316" y="2558"/>
                </a:lnTo>
                <a:lnTo>
                  <a:pt x="1319" y="2552"/>
                </a:lnTo>
                <a:lnTo>
                  <a:pt x="1323" y="2548"/>
                </a:lnTo>
                <a:lnTo>
                  <a:pt x="1327" y="2545"/>
                </a:lnTo>
                <a:lnTo>
                  <a:pt x="1331" y="2541"/>
                </a:lnTo>
                <a:lnTo>
                  <a:pt x="1336" y="2539"/>
                </a:lnTo>
                <a:lnTo>
                  <a:pt x="1341" y="2536"/>
                </a:lnTo>
                <a:lnTo>
                  <a:pt x="1346" y="2534"/>
                </a:lnTo>
                <a:lnTo>
                  <a:pt x="1357" y="2532"/>
                </a:lnTo>
                <a:lnTo>
                  <a:pt x="1370" y="2531"/>
                </a:lnTo>
                <a:lnTo>
                  <a:pt x="1378" y="2531"/>
                </a:lnTo>
                <a:lnTo>
                  <a:pt x="1386" y="2533"/>
                </a:lnTo>
                <a:lnTo>
                  <a:pt x="1394" y="2535"/>
                </a:lnTo>
                <a:lnTo>
                  <a:pt x="1402" y="2538"/>
                </a:lnTo>
                <a:lnTo>
                  <a:pt x="1409" y="2542"/>
                </a:lnTo>
                <a:lnTo>
                  <a:pt x="1414" y="2546"/>
                </a:lnTo>
                <a:lnTo>
                  <a:pt x="1419" y="2552"/>
                </a:lnTo>
                <a:lnTo>
                  <a:pt x="1425" y="2559"/>
                </a:lnTo>
                <a:lnTo>
                  <a:pt x="1428" y="2565"/>
                </a:lnTo>
                <a:lnTo>
                  <a:pt x="1430" y="2572"/>
                </a:lnTo>
                <a:lnTo>
                  <a:pt x="1432" y="2578"/>
                </a:lnTo>
                <a:lnTo>
                  <a:pt x="1432" y="2586"/>
                </a:lnTo>
                <a:lnTo>
                  <a:pt x="1432" y="2593"/>
                </a:lnTo>
                <a:lnTo>
                  <a:pt x="1430" y="2599"/>
                </a:lnTo>
                <a:lnTo>
                  <a:pt x="1428" y="2605"/>
                </a:lnTo>
                <a:lnTo>
                  <a:pt x="1425" y="2610"/>
                </a:lnTo>
                <a:lnTo>
                  <a:pt x="1420" y="2617"/>
                </a:lnTo>
                <a:lnTo>
                  <a:pt x="1415" y="2621"/>
                </a:lnTo>
                <a:lnTo>
                  <a:pt x="1409" y="2625"/>
                </a:lnTo>
                <a:lnTo>
                  <a:pt x="1403" y="2629"/>
                </a:lnTo>
                <a:lnTo>
                  <a:pt x="1411" y="2632"/>
                </a:lnTo>
                <a:lnTo>
                  <a:pt x="1419" y="2635"/>
                </a:lnTo>
                <a:lnTo>
                  <a:pt x="1427" y="2640"/>
                </a:lnTo>
                <a:lnTo>
                  <a:pt x="1432" y="2647"/>
                </a:lnTo>
                <a:lnTo>
                  <a:pt x="1437" y="2655"/>
                </a:lnTo>
                <a:lnTo>
                  <a:pt x="1440" y="2662"/>
                </a:lnTo>
                <a:lnTo>
                  <a:pt x="1442" y="2671"/>
                </a:lnTo>
                <a:lnTo>
                  <a:pt x="1442" y="2682"/>
                </a:lnTo>
                <a:lnTo>
                  <a:pt x="1442" y="2688"/>
                </a:lnTo>
                <a:lnTo>
                  <a:pt x="1441" y="2695"/>
                </a:lnTo>
                <a:lnTo>
                  <a:pt x="1440" y="2702"/>
                </a:lnTo>
                <a:lnTo>
                  <a:pt x="1437" y="2708"/>
                </a:lnTo>
                <a:lnTo>
                  <a:pt x="1435" y="2713"/>
                </a:lnTo>
                <a:lnTo>
                  <a:pt x="1431" y="2719"/>
                </a:lnTo>
                <a:lnTo>
                  <a:pt x="1427" y="2724"/>
                </a:lnTo>
                <a:lnTo>
                  <a:pt x="1422" y="2729"/>
                </a:lnTo>
                <a:lnTo>
                  <a:pt x="1416" y="2734"/>
                </a:lnTo>
                <a:lnTo>
                  <a:pt x="1411" y="2738"/>
                </a:lnTo>
                <a:lnTo>
                  <a:pt x="1405" y="2741"/>
                </a:lnTo>
                <a:lnTo>
                  <a:pt x="1399" y="2744"/>
                </a:lnTo>
                <a:lnTo>
                  <a:pt x="1392" y="2746"/>
                </a:lnTo>
                <a:lnTo>
                  <a:pt x="1385" y="2747"/>
                </a:lnTo>
                <a:lnTo>
                  <a:pt x="1378" y="2748"/>
                </a:lnTo>
                <a:lnTo>
                  <a:pt x="1371" y="2748"/>
                </a:lnTo>
                <a:lnTo>
                  <a:pt x="1363" y="2748"/>
                </a:lnTo>
                <a:lnTo>
                  <a:pt x="1357" y="2747"/>
                </a:lnTo>
                <a:lnTo>
                  <a:pt x="1351" y="2746"/>
                </a:lnTo>
                <a:lnTo>
                  <a:pt x="1345" y="2744"/>
                </a:lnTo>
                <a:lnTo>
                  <a:pt x="1338" y="2742"/>
                </a:lnTo>
                <a:lnTo>
                  <a:pt x="1333" y="2739"/>
                </a:lnTo>
                <a:lnTo>
                  <a:pt x="1328" y="2736"/>
                </a:lnTo>
                <a:lnTo>
                  <a:pt x="1324" y="2732"/>
                </a:lnTo>
                <a:lnTo>
                  <a:pt x="1319" y="2727"/>
                </a:lnTo>
                <a:lnTo>
                  <a:pt x="1316" y="2722"/>
                </a:lnTo>
                <a:lnTo>
                  <a:pt x="1311" y="2718"/>
                </a:lnTo>
                <a:lnTo>
                  <a:pt x="1308" y="2713"/>
                </a:lnTo>
                <a:lnTo>
                  <a:pt x="1306" y="2707"/>
                </a:lnTo>
                <a:lnTo>
                  <a:pt x="1304" y="2700"/>
                </a:lnTo>
                <a:lnTo>
                  <a:pt x="1303" y="2694"/>
                </a:lnTo>
                <a:lnTo>
                  <a:pt x="1302" y="2688"/>
                </a:lnTo>
                <a:close/>
                <a:moveTo>
                  <a:pt x="2898" y="1302"/>
                </a:moveTo>
                <a:lnTo>
                  <a:pt x="2898" y="1352"/>
                </a:lnTo>
                <a:lnTo>
                  <a:pt x="2615" y="1352"/>
                </a:lnTo>
                <a:lnTo>
                  <a:pt x="2615" y="1342"/>
                </a:lnTo>
                <a:lnTo>
                  <a:pt x="2616" y="1333"/>
                </a:lnTo>
                <a:lnTo>
                  <a:pt x="2618" y="1325"/>
                </a:lnTo>
                <a:lnTo>
                  <a:pt x="2621" y="1315"/>
                </a:lnTo>
                <a:lnTo>
                  <a:pt x="2627" y="1301"/>
                </a:lnTo>
                <a:lnTo>
                  <a:pt x="2635" y="1286"/>
                </a:lnTo>
                <a:lnTo>
                  <a:pt x="2645" y="1273"/>
                </a:lnTo>
                <a:lnTo>
                  <a:pt x="2656" y="1259"/>
                </a:lnTo>
                <a:lnTo>
                  <a:pt x="2668" y="1244"/>
                </a:lnTo>
                <a:lnTo>
                  <a:pt x="2685" y="1229"/>
                </a:lnTo>
                <a:lnTo>
                  <a:pt x="2704" y="1212"/>
                </a:lnTo>
                <a:lnTo>
                  <a:pt x="2725" y="1194"/>
                </a:lnTo>
                <a:lnTo>
                  <a:pt x="2757" y="1167"/>
                </a:lnTo>
                <a:lnTo>
                  <a:pt x="2783" y="1143"/>
                </a:lnTo>
                <a:lnTo>
                  <a:pt x="2794" y="1132"/>
                </a:lnTo>
                <a:lnTo>
                  <a:pt x="2803" y="1122"/>
                </a:lnTo>
                <a:lnTo>
                  <a:pt x="2812" y="1113"/>
                </a:lnTo>
                <a:lnTo>
                  <a:pt x="2819" y="1103"/>
                </a:lnTo>
                <a:lnTo>
                  <a:pt x="2824" y="1095"/>
                </a:lnTo>
                <a:lnTo>
                  <a:pt x="2829" y="1088"/>
                </a:lnTo>
                <a:lnTo>
                  <a:pt x="2833" y="1079"/>
                </a:lnTo>
                <a:lnTo>
                  <a:pt x="2838" y="1071"/>
                </a:lnTo>
                <a:lnTo>
                  <a:pt x="2840" y="1063"/>
                </a:lnTo>
                <a:lnTo>
                  <a:pt x="2842" y="1056"/>
                </a:lnTo>
                <a:lnTo>
                  <a:pt x="2843" y="1048"/>
                </a:lnTo>
                <a:lnTo>
                  <a:pt x="2844" y="1040"/>
                </a:lnTo>
                <a:lnTo>
                  <a:pt x="2843" y="1033"/>
                </a:lnTo>
                <a:lnTo>
                  <a:pt x="2842" y="1026"/>
                </a:lnTo>
                <a:lnTo>
                  <a:pt x="2841" y="1018"/>
                </a:lnTo>
                <a:lnTo>
                  <a:pt x="2838" y="1012"/>
                </a:lnTo>
                <a:lnTo>
                  <a:pt x="2834" y="1005"/>
                </a:lnTo>
                <a:lnTo>
                  <a:pt x="2831" y="1000"/>
                </a:lnTo>
                <a:lnTo>
                  <a:pt x="2826" y="994"/>
                </a:lnTo>
                <a:lnTo>
                  <a:pt x="2821" y="988"/>
                </a:lnTo>
                <a:lnTo>
                  <a:pt x="2815" y="983"/>
                </a:lnTo>
                <a:lnTo>
                  <a:pt x="2809" y="979"/>
                </a:lnTo>
                <a:lnTo>
                  <a:pt x="2802" y="975"/>
                </a:lnTo>
                <a:lnTo>
                  <a:pt x="2795" y="972"/>
                </a:lnTo>
                <a:lnTo>
                  <a:pt x="2788" y="970"/>
                </a:lnTo>
                <a:lnTo>
                  <a:pt x="2780" y="968"/>
                </a:lnTo>
                <a:lnTo>
                  <a:pt x="2771" y="967"/>
                </a:lnTo>
                <a:lnTo>
                  <a:pt x="2763" y="967"/>
                </a:lnTo>
                <a:lnTo>
                  <a:pt x="2754" y="967"/>
                </a:lnTo>
                <a:lnTo>
                  <a:pt x="2744" y="968"/>
                </a:lnTo>
                <a:lnTo>
                  <a:pt x="2736" y="970"/>
                </a:lnTo>
                <a:lnTo>
                  <a:pt x="2729" y="972"/>
                </a:lnTo>
                <a:lnTo>
                  <a:pt x="2720" y="975"/>
                </a:lnTo>
                <a:lnTo>
                  <a:pt x="2714" y="979"/>
                </a:lnTo>
                <a:lnTo>
                  <a:pt x="2708" y="984"/>
                </a:lnTo>
                <a:lnTo>
                  <a:pt x="2702" y="989"/>
                </a:lnTo>
                <a:lnTo>
                  <a:pt x="2697" y="996"/>
                </a:lnTo>
                <a:lnTo>
                  <a:pt x="2691" y="1002"/>
                </a:lnTo>
                <a:lnTo>
                  <a:pt x="2687" y="1009"/>
                </a:lnTo>
                <a:lnTo>
                  <a:pt x="2684" y="1016"/>
                </a:lnTo>
                <a:lnTo>
                  <a:pt x="2682" y="1025"/>
                </a:lnTo>
                <a:lnTo>
                  <a:pt x="2680" y="1033"/>
                </a:lnTo>
                <a:lnTo>
                  <a:pt x="2679" y="1042"/>
                </a:lnTo>
                <a:lnTo>
                  <a:pt x="2679" y="1052"/>
                </a:lnTo>
                <a:lnTo>
                  <a:pt x="2625" y="1046"/>
                </a:lnTo>
                <a:lnTo>
                  <a:pt x="2626" y="1032"/>
                </a:lnTo>
                <a:lnTo>
                  <a:pt x="2629" y="1018"/>
                </a:lnTo>
                <a:lnTo>
                  <a:pt x="2633" y="1005"/>
                </a:lnTo>
                <a:lnTo>
                  <a:pt x="2637" y="994"/>
                </a:lnTo>
                <a:lnTo>
                  <a:pt x="2644" y="982"/>
                </a:lnTo>
                <a:lnTo>
                  <a:pt x="2650" y="972"/>
                </a:lnTo>
                <a:lnTo>
                  <a:pt x="2658" y="962"/>
                </a:lnTo>
                <a:lnTo>
                  <a:pt x="2666" y="954"/>
                </a:lnTo>
                <a:lnTo>
                  <a:pt x="2676" y="947"/>
                </a:lnTo>
                <a:lnTo>
                  <a:pt x="2686" y="941"/>
                </a:lnTo>
                <a:lnTo>
                  <a:pt x="2698" y="936"/>
                </a:lnTo>
                <a:lnTo>
                  <a:pt x="2709" y="930"/>
                </a:lnTo>
                <a:lnTo>
                  <a:pt x="2721" y="927"/>
                </a:lnTo>
                <a:lnTo>
                  <a:pt x="2735" y="925"/>
                </a:lnTo>
                <a:lnTo>
                  <a:pt x="2748" y="923"/>
                </a:lnTo>
                <a:lnTo>
                  <a:pt x="2764" y="923"/>
                </a:lnTo>
                <a:lnTo>
                  <a:pt x="2778" y="923"/>
                </a:lnTo>
                <a:lnTo>
                  <a:pt x="2793" y="925"/>
                </a:lnTo>
                <a:lnTo>
                  <a:pt x="2806" y="927"/>
                </a:lnTo>
                <a:lnTo>
                  <a:pt x="2819" y="931"/>
                </a:lnTo>
                <a:lnTo>
                  <a:pt x="2830" y="937"/>
                </a:lnTo>
                <a:lnTo>
                  <a:pt x="2842" y="942"/>
                </a:lnTo>
                <a:lnTo>
                  <a:pt x="2852" y="949"/>
                </a:lnTo>
                <a:lnTo>
                  <a:pt x="2861" y="957"/>
                </a:lnTo>
                <a:lnTo>
                  <a:pt x="2870" y="966"/>
                </a:lnTo>
                <a:lnTo>
                  <a:pt x="2877" y="975"/>
                </a:lnTo>
                <a:lnTo>
                  <a:pt x="2883" y="985"/>
                </a:lnTo>
                <a:lnTo>
                  <a:pt x="2888" y="996"/>
                </a:lnTo>
                <a:lnTo>
                  <a:pt x="2893" y="1006"/>
                </a:lnTo>
                <a:lnTo>
                  <a:pt x="2895" y="1017"/>
                </a:lnTo>
                <a:lnTo>
                  <a:pt x="2897" y="1030"/>
                </a:lnTo>
                <a:lnTo>
                  <a:pt x="2898" y="1042"/>
                </a:lnTo>
                <a:lnTo>
                  <a:pt x="2897" y="1055"/>
                </a:lnTo>
                <a:lnTo>
                  <a:pt x="2895" y="1067"/>
                </a:lnTo>
                <a:lnTo>
                  <a:pt x="2892" y="1079"/>
                </a:lnTo>
                <a:lnTo>
                  <a:pt x="2886" y="1092"/>
                </a:lnTo>
                <a:lnTo>
                  <a:pt x="2880" y="1104"/>
                </a:lnTo>
                <a:lnTo>
                  <a:pt x="2873" y="1118"/>
                </a:lnTo>
                <a:lnTo>
                  <a:pt x="2864" y="1131"/>
                </a:lnTo>
                <a:lnTo>
                  <a:pt x="2852" y="1145"/>
                </a:lnTo>
                <a:lnTo>
                  <a:pt x="2838" y="1159"/>
                </a:lnTo>
                <a:lnTo>
                  <a:pt x="2819" y="1177"/>
                </a:lnTo>
                <a:lnTo>
                  <a:pt x="2797" y="1197"/>
                </a:lnTo>
                <a:lnTo>
                  <a:pt x="2771" y="1219"/>
                </a:lnTo>
                <a:lnTo>
                  <a:pt x="2749" y="1238"/>
                </a:lnTo>
                <a:lnTo>
                  <a:pt x="2732" y="1253"/>
                </a:lnTo>
                <a:lnTo>
                  <a:pt x="2718" y="1265"/>
                </a:lnTo>
                <a:lnTo>
                  <a:pt x="2710" y="1273"/>
                </a:lnTo>
                <a:lnTo>
                  <a:pt x="2698" y="1288"/>
                </a:lnTo>
                <a:lnTo>
                  <a:pt x="2687" y="1302"/>
                </a:lnTo>
                <a:lnTo>
                  <a:pt x="2898" y="1302"/>
                </a:lnTo>
                <a:close/>
                <a:moveTo>
                  <a:pt x="1422" y="2451"/>
                </a:moveTo>
                <a:lnTo>
                  <a:pt x="1421" y="2451"/>
                </a:lnTo>
                <a:lnTo>
                  <a:pt x="1420" y="2451"/>
                </a:lnTo>
                <a:lnTo>
                  <a:pt x="1420" y="2450"/>
                </a:lnTo>
                <a:lnTo>
                  <a:pt x="1419" y="2450"/>
                </a:lnTo>
                <a:lnTo>
                  <a:pt x="1418" y="2450"/>
                </a:lnTo>
                <a:lnTo>
                  <a:pt x="1418" y="2450"/>
                </a:lnTo>
                <a:lnTo>
                  <a:pt x="1417" y="2450"/>
                </a:lnTo>
                <a:lnTo>
                  <a:pt x="1417" y="2449"/>
                </a:lnTo>
                <a:lnTo>
                  <a:pt x="1416" y="2449"/>
                </a:lnTo>
                <a:lnTo>
                  <a:pt x="1416" y="2449"/>
                </a:lnTo>
                <a:lnTo>
                  <a:pt x="1415" y="2449"/>
                </a:lnTo>
                <a:lnTo>
                  <a:pt x="1415" y="2449"/>
                </a:lnTo>
                <a:lnTo>
                  <a:pt x="1414" y="2449"/>
                </a:lnTo>
                <a:lnTo>
                  <a:pt x="1413" y="2448"/>
                </a:lnTo>
                <a:lnTo>
                  <a:pt x="1413" y="2448"/>
                </a:lnTo>
                <a:lnTo>
                  <a:pt x="1412" y="2448"/>
                </a:lnTo>
                <a:lnTo>
                  <a:pt x="1411" y="2448"/>
                </a:lnTo>
                <a:lnTo>
                  <a:pt x="1411" y="2448"/>
                </a:lnTo>
                <a:lnTo>
                  <a:pt x="1411" y="2448"/>
                </a:lnTo>
                <a:lnTo>
                  <a:pt x="1410" y="2448"/>
                </a:lnTo>
                <a:lnTo>
                  <a:pt x="1409" y="2447"/>
                </a:lnTo>
                <a:lnTo>
                  <a:pt x="1409" y="2447"/>
                </a:lnTo>
                <a:lnTo>
                  <a:pt x="1408" y="2447"/>
                </a:lnTo>
                <a:lnTo>
                  <a:pt x="1407" y="2447"/>
                </a:lnTo>
                <a:lnTo>
                  <a:pt x="1407" y="2447"/>
                </a:lnTo>
                <a:lnTo>
                  <a:pt x="1406" y="2447"/>
                </a:lnTo>
                <a:lnTo>
                  <a:pt x="1406" y="2447"/>
                </a:lnTo>
                <a:lnTo>
                  <a:pt x="1405" y="2446"/>
                </a:lnTo>
                <a:lnTo>
                  <a:pt x="1405" y="2446"/>
                </a:lnTo>
                <a:lnTo>
                  <a:pt x="1404" y="2446"/>
                </a:lnTo>
                <a:lnTo>
                  <a:pt x="1403" y="2446"/>
                </a:lnTo>
                <a:lnTo>
                  <a:pt x="1403" y="2446"/>
                </a:lnTo>
                <a:lnTo>
                  <a:pt x="1402" y="2446"/>
                </a:lnTo>
                <a:lnTo>
                  <a:pt x="1399" y="2445"/>
                </a:lnTo>
                <a:lnTo>
                  <a:pt x="1399" y="2445"/>
                </a:lnTo>
                <a:lnTo>
                  <a:pt x="1398" y="2445"/>
                </a:lnTo>
                <a:lnTo>
                  <a:pt x="1397" y="2445"/>
                </a:lnTo>
                <a:lnTo>
                  <a:pt x="1395" y="2445"/>
                </a:lnTo>
                <a:lnTo>
                  <a:pt x="1393" y="2444"/>
                </a:lnTo>
                <a:lnTo>
                  <a:pt x="1392" y="2444"/>
                </a:lnTo>
                <a:lnTo>
                  <a:pt x="1391" y="2444"/>
                </a:lnTo>
                <a:lnTo>
                  <a:pt x="1391" y="2444"/>
                </a:lnTo>
                <a:lnTo>
                  <a:pt x="1390" y="2444"/>
                </a:lnTo>
                <a:lnTo>
                  <a:pt x="1389" y="2443"/>
                </a:lnTo>
                <a:lnTo>
                  <a:pt x="1388" y="2443"/>
                </a:lnTo>
                <a:lnTo>
                  <a:pt x="1387" y="2443"/>
                </a:lnTo>
                <a:lnTo>
                  <a:pt x="1387" y="2443"/>
                </a:lnTo>
                <a:lnTo>
                  <a:pt x="1386" y="2443"/>
                </a:lnTo>
                <a:lnTo>
                  <a:pt x="1385" y="2443"/>
                </a:lnTo>
                <a:lnTo>
                  <a:pt x="1384" y="2443"/>
                </a:lnTo>
                <a:lnTo>
                  <a:pt x="1383" y="2443"/>
                </a:lnTo>
                <a:lnTo>
                  <a:pt x="1382" y="2443"/>
                </a:lnTo>
                <a:lnTo>
                  <a:pt x="1382" y="2443"/>
                </a:lnTo>
                <a:lnTo>
                  <a:pt x="1381" y="2442"/>
                </a:lnTo>
                <a:lnTo>
                  <a:pt x="1380" y="2442"/>
                </a:lnTo>
                <a:lnTo>
                  <a:pt x="1380" y="2442"/>
                </a:lnTo>
                <a:lnTo>
                  <a:pt x="1378" y="2442"/>
                </a:lnTo>
                <a:lnTo>
                  <a:pt x="1367" y="2441"/>
                </a:lnTo>
                <a:lnTo>
                  <a:pt x="1356" y="2441"/>
                </a:lnTo>
                <a:lnTo>
                  <a:pt x="1346" y="2441"/>
                </a:lnTo>
                <a:lnTo>
                  <a:pt x="1334" y="2442"/>
                </a:lnTo>
                <a:lnTo>
                  <a:pt x="1324" y="2444"/>
                </a:lnTo>
                <a:lnTo>
                  <a:pt x="1312" y="2445"/>
                </a:lnTo>
                <a:lnTo>
                  <a:pt x="1302" y="2448"/>
                </a:lnTo>
                <a:lnTo>
                  <a:pt x="1292" y="2451"/>
                </a:lnTo>
                <a:lnTo>
                  <a:pt x="1282" y="2454"/>
                </a:lnTo>
                <a:lnTo>
                  <a:pt x="1272" y="2458"/>
                </a:lnTo>
                <a:lnTo>
                  <a:pt x="1253" y="2467"/>
                </a:lnTo>
                <a:lnTo>
                  <a:pt x="1235" y="2478"/>
                </a:lnTo>
                <a:lnTo>
                  <a:pt x="1218" y="2490"/>
                </a:lnTo>
                <a:lnTo>
                  <a:pt x="1204" y="2504"/>
                </a:lnTo>
                <a:lnTo>
                  <a:pt x="1189" y="2519"/>
                </a:lnTo>
                <a:lnTo>
                  <a:pt x="1177" y="2536"/>
                </a:lnTo>
                <a:lnTo>
                  <a:pt x="1166" y="2555"/>
                </a:lnTo>
                <a:lnTo>
                  <a:pt x="1157" y="2573"/>
                </a:lnTo>
                <a:lnTo>
                  <a:pt x="1153" y="2582"/>
                </a:lnTo>
                <a:lnTo>
                  <a:pt x="1150" y="2593"/>
                </a:lnTo>
                <a:lnTo>
                  <a:pt x="1146" y="2603"/>
                </a:lnTo>
                <a:lnTo>
                  <a:pt x="1144" y="2614"/>
                </a:lnTo>
                <a:lnTo>
                  <a:pt x="1142" y="2624"/>
                </a:lnTo>
                <a:lnTo>
                  <a:pt x="1140" y="2635"/>
                </a:lnTo>
                <a:lnTo>
                  <a:pt x="1140" y="2647"/>
                </a:lnTo>
                <a:lnTo>
                  <a:pt x="1139" y="2657"/>
                </a:lnTo>
                <a:lnTo>
                  <a:pt x="1140" y="2668"/>
                </a:lnTo>
                <a:lnTo>
                  <a:pt x="1140" y="2680"/>
                </a:lnTo>
                <a:lnTo>
                  <a:pt x="1142" y="2690"/>
                </a:lnTo>
                <a:lnTo>
                  <a:pt x="1144" y="2700"/>
                </a:lnTo>
                <a:lnTo>
                  <a:pt x="1146" y="2712"/>
                </a:lnTo>
                <a:lnTo>
                  <a:pt x="1150" y="2721"/>
                </a:lnTo>
                <a:lnTo>
                  <a:pt x="1153" y="2732"/>
                </a:lnTo>
                <a:lnTo>
                  <a:pt x="1157" y="2742"/>
                </a:lnTo>
                <a:lnTo>
                  <a:pt x="1166" y="2761"/>
                </a:lnTo>
                <a:lnTo>
                  <a:pt x="1177" y="2778"/>
                </a:lnTo>
                <a:lnTo>
                  <a:pt x="1189" y="2795"/>
                </a:lnTo>
                <a:lnTo>
                  <a:pt x="1204" y="2810"/>
                </a:lnTo>
                <a:lnTo>
                  <a:pt x="1218" y="2825"/>
                </a:lnTo>
                <a:lnTo>
                  <a:pt x="1235" y="2837"/>
                </a:lnTo>
                <a:lnTo>
                  <a:pt x="1253" y="2847"/>
                </a:lnTo>
                <a:lnTo>
                  <a:pt x="1272" y="2857"/>
                </a:lnTo>
                <a:lnTo>
                  <a:pt x="1282" y="2861"/>
                </a:lnTo>
                <a:lnTo>
                  <a:pt x="1292" y="2864"/>
                </a:lnTo>
                <a:lnTo>
                  <a:pt x="1302" y="2867"/>
                </a:lnTo>
                <a:lnTo>
                  <a:pt x="1312" y="2869"/>
                </a:lnTo>
                <a:lnTo>
                  <a:pt x="1324" y="2871"/>
                </a:lnTo>
                <a:lnTo>
                  <a:pt x="1334" y="2872"/>
                </a:lnTo>
                <a:lnTo>
                  <a:pt x="1346" y="2873"/>
                </a:lnTo>
                <a:lnTo>
                  <a:pt x="1356" y="2873"/>
                </a:lnTo>
                <a:lnTo>
                  <a:pt x="1367" y="2873"/>
                </a:lnTo>
                <a:lnTo>
                  <a:pt x="1379" y="2872"/>
                </a:lnTo>
                <a:lnTo>
                  <a:pt x="1389" y="2871"/>
                </a:lnTo>
                <a:lnTo>
                  <a:pt x="1401" y="2869"/>
                </a:lnTo>
                <a:lnTo>
                  <a:pt x="1411" y="2867"/>
                </a:lnTo>
                <a:lnTo>
                  <a:pt x="1421" y="2864"/>
                </a:lnTo>
                <a:lnTo>
                  <a:pt x="1431" y="2861"/>
                </a:lnTo>
                <a:lnTo>
                  <a:pt x="1441" y="2857"/>
                </a:lnTo>
                <a:lnTo>
                  <a:pt x="1460" y="2847"/>
                </a:lnTo>
                <a:lnTo>
                  <a:pt x="1477" y="2837"/>
                </a:lnTo>
                <a:lnTo>
                  <a:pt x="1494" y="2825"/>
                </a:lnTo>
                <a:lnTo>
                  <a:pt x="1510" y="2810"/>
                </a:lnTo>
                <a:lnTo>
                  <a:pt x="1524" y="2795"/>
                </a:lnTo>
                <a:lnTo>
                  <a:pt x="1537" y="2778"/>
                </a:lnTo>
                <a:lnTo>
                  <a:pt x="1547" y="2761"/>
                </a:lnTo>
                <a:lnTo>
                  <a:pt x="1556" y="2742"/>
                </a:lnTo>
                <a:lnTo>
                  <a:pt x="1560" y="2732"/>
                </a:lnTo>
                <a:lnTo>
                  <a:pt x="1564" y="2721"/>
                </a:lnTo>
                <a:lnTo>
                  <a:pt x="1567" y="2712"/>
                </a:lnTo>
                <a:lnTo>
                  <a:pt x="1569" y="2700"/>
                </a:lnTo>
                <a:lnTo>
                  <a:pt x="1571" y="2690"/>
                </a:lnTo>
                <a:lnTo>
                  <a:pt x="1573" y="2680"/>
                </a:lnTo>
                <a:lnTo>
                  <a:pt x="1573" y="2668"/>
                </a:lnTo>
                <a:lnTo>
                  <a:pt x="1574" y="2657"/>
                </a:lnTo>
                <a:lnTo>
                  <a:pt x="1573" y="2639"/>
                </a:lnTo>
                <a:lnTo>
                  <a:pt x="1571" y="2622"/>
                </a:lnTo>
                <a:lnTo>
                  <a:pt x="1567" y="2604"/>
                </a:lnTo>
                <a:lnTo>
                  <a:pt x="1563" y="2588"/>
                </a:lnTo>
                <a:lnTo>
                  <a:pt x="1556" y="2572"/>
                </a:lnTo>
                <a:lnTo>
                  <a:pt x="1549" y="2557"/>
                </a:lnTo>
                <a:lnTo>
                  <a:pt x="1541" y="2542"/>
                </a:lnTo>
                <a:lnTo>
                  <a:pt x="1530" y="2529"/>
                </a:lnTo>
                <a:lnTo>
                  <a:pt x="1520" y="2515"/>
                </a:lnTo>
                <a:lnTo>
                  <a:pt x="1509" y="2503"/>
                </a:lnTo>
                <a:lnTo>
                  <a:pt x="1496" y="2491"/>
                </a:lnTo>
                <a:lnTo>
                  <a:pt x="1483" y="2481"/>
                </a:lnTo>
                <a:lnTo>
                  <a:pt x="1469" y="2472"/>
                </a:lnTo>
                <a:lnTo>
                  <a:pt x="1454" y="2463"/>
                </a:lnTo>
                <a:lnTo>
                  <a:pt x="1438" y="2457"/>
                </a:lnTo>
                <a:lnTo>
                  <a:pt x="1422" y="2451"/>
                </a:lnTo>
                <a:close/>
                <a:moveTo>
                  <a:pt x="2758" y="749"/>
                </a:moveTo>
                <a:lnTo>
                  <a:pt x="2778" y="749"/>
                </a:lnTo>
                <a:lnTo>
                  <a:pt x="2799" y="751"/>
                </a:lnTo>
                <a:lnTo>
                  <a:pt x="2819" y="753"/>
                </a:lnTo>
                <a:lnTo>
                  <a:pt x="2839" y="757"/>
                </a:lnTo>
                <a:lnTo>
                  <a:pt x="2858" y="762"/>
                </a:lnTo>
                <a:lnTo>
                  <a:pt x="2877" y="767"/>
                </a:lnTo>
                <a:lnTo>
                  <a:pt x="2896" y="773"/>
                </a:lnTo>
                <a:lnTo>
                  <a:pt x="2914" y="780"/>
                </a:lnTo>
                <a:lnTo>
                  <a:pt x="2932" y="789"/>
                </a:lnTo>
                <a:lnTo>
                  <a:pt x="2950" y="797"/>
                </a:lnTo>
                <a:lnTo>
                  <a:pt x="2966" y="807"/>
                </a:lnTo>
                <a:lnTo>
                  <a:pt x="2983" y="818"/>
                </a:lnTo>
                <a:lnTo>
                  <a:pt x="2998" y="828"/>
                </a:lnTo>
                <a:lnTo>
                  <a:pt x="3013" y="840"/>
                </a:lnTo>
                <a:lnTo>
                  <a:pt x="3028" y="853"/>
                </a:lnTo>
                <a:lnTo>
                  <a:pt x="3042" y="866"/>
                </a:lnTo>
                <a:lnTo>
                  <a:pt x="3055" y="880"/>
                </a:lnTo>
                <a:lnTo>
                  <a:pt x="3068" y="894"/>
                </a:lnTo>
                <a:lnTo>
                  <a:pt x="3079" y="910"/>
                </a:lnTo>
                <a:lnTo>
                  <a:pt x="3091" y="925"/>
                </a:lnTo>
                <a:lnTo>
                  <a:pt x="3101" y="942"/>
                </a:lnTo>
                <a:lnTo>
                  <a:pt x="3111" y="958"/>
                </a:lnTo>
                <a:lnTo>
                  <a:pt x="3120" y="976"/>
                </a:lnTo>
                <a:lnTo>
                  <a:pt x="3128" y="994"/>
                </a:lnTo>
                <a:lnTo>
                  <a:pt x="3135" y="1011"/>
                </a:lnTo>
                <a:lnTo>
                  <a:pt x="3142" y="1030"/>
                </a:lnTo>
                <a:lnTo>
                  <a:pt x="3147" y="1049"/>
                </a:lnTo>
                <a:lnTo>
                  <a:pt x="3151" y="1069"/>
                </a:lnTo>
                <a:lnTo>
                  <a:pt x="3155" y="1089"/>
                </a:lnTo>
                <a:lnTo>
                  <a:pt x="3157" y="1108"/>
                </a:lnTo>
                <a:lnTo>
                  <a:pt x="3159" y="1129"/>
                </a:lnTo>
                <a:lnTo>
                  <a:pt x="3159" y="1150"/>
                </a:lnTo>
                <a:lnTo>
                  <a:pt x="3159" y="1170"/>
                </a:lnTo>
                <a:lnTo>
                  <a:pt x="3157" y="1190"/>
                </a:lnTo>
                <a:lnTo>
                  <a:pt x="3155" y="1211"/>
                </a:lnTo>
                <a:lnTo>
                  <a:pt x="3151" y="1231"/>
                </a:lnTo>
                <a:lnTo>
                  <a:pt x="3147" y="1249"/>
                </a:lnTo>
                <a:lnTo>
                  <a:pt x="3142" y="1269"/>
                </a:lnTo>
                <a:lnTo>
                  <a:pt x="3135" y="1288"/>
                </a:lnTo>
                <a:lnTo>
                  <a:pt x="3128" y="1305"/>
                </a:lnTo>
                <a:lnTo>
                  <a:pt x="3120" y="1323"/>
                </a:lnTo>
                <a:lnTo>
                  <a:pt x="3111" y="1340"/>
                </a:lnTo>
                <a:lnTo>
                  <a:pt x="3101" y="1357"/>
                </a:lnTo>
                <a:lnTo>
                  <a:pt x="3091" y="1373"/>
                </a:lnTo>
                <a:lnTo>
                  <a:pt x="3079" y="1389"/>
                </a:lnTo>
                <a:lnTo>
                  <a:pt x="3068" y="1404"/>
                </a:lnTo>
                <a:lnTo>
                  <a:pt x="3055" y="1419"/>
                </a:lnTo>
                <a:lnTo>
                  <a:pt x="3042" y="1432"/>
                </a:lnTo>
                <a:lnTo>
                  <a:pt x="3028" y="1446"/>
                </a:lnTo>
                <a:lnTo>
                  <a:pt x="3013" y="1458"/>
                </a:lnTo>
                <a:lnTo>
                  <a:pt x="2998" y="1471"/>
                </a:lnTo>
                <a:lnTo>
                  <a:pt x="2983" y="1482"/>
                </a:lnTo>
                <a:lnTo>
                  <a:pt x="2966" y="1492"/>
                </a:lnTo>
                <a:lnTo>
                  <a:pt x="2950" y="1502"/>
                </a:lnTo>
                <a:lnTo>
                  <a:pt x="2932" y="1510"/>
                </a:lnTo>
                <a:lnTo>
                  <a:pt x="2914" y="1518"/>
                </a:lnTo>
                <a:lnTo>
                  <a:pt x="2896" y="1526"/>
                </a:lnTo>
                <a:lnTo>
                  <a:pt x="2877" y="1532"/>
                </a:lnTo>
                <a:lnTo>
                  <a:pt x="2858" y="1537"/>
                </a:lnTo>
                <a:lnTo>
                  <a:pt x="2839" y="1542"/>
                </a:lnTo>
                <a:lnTo>
                  <a:pt x="2819" y="1545"/>
                </a:lnTo>
                <a:lnTo>
                  <a:pt x="2799" y="1548"/>
                </a:lnTo>
                <a:lnTo>
                  <a:pt x="2778" y="1549"/>
                </a:lnTo>
                <a:lnTo>
                  <a:pt x="2758" y="1550"/>
                </a:lnTo>
                <a:lnTo>
                  <a:pt x="2739" y="1549"/>
                </a:lnTo>
                <a:lnTo>
                  <a:pt x="2720" y="1548"/>
                </a:lnTo>
                <a:lnTo>
                  <a:pt x="2702" y="1546"/>
                </a:lnTo>
                <a:lnTo>
                  <a:pt x="2684" y="1543"/>
                </a:lnTo>
                <a:lnTo>
                  <a:pt x="2666" y="1539"/>
                </a:lnTo>
                <a:lnTo>
                  <a:pt x="2649" y="1535"/>
                </a:lnTo>
                <a:lnTo>
                  <a:pt x="2631" y="1530"/>
                </a:lnTo>
                <a:lnTo>
                  <a:pt x="2615" y="1524"/>
                </a:lnTo>
                <a:lnTo>
                  <a:pt x="2598" y="1517"/>
                </a:lnTo>
                <a:lnTo>
                  <a:pt x="2581" y="1509"/>
                </a:lnTo>
                <a:lnTo>
                  <a:pt x="2566" y="1501"/>
                </a:lnTo>
                <a:lnTo>
                  <a:pt x="2550" y="1492"/>
                </a:lnTo>
                <a:lnTo>
                  <a:pt x="2536" y="1483"/>
                </a:lnTo>
                <a:lnTo>
                  <a:pt x="2521" y="1473"/>
                </a:lnTo>
                <a:lnTo>
                  <a:pt x="2507" y="1462"/>
                </a:lnTo>
                <a:lnTo>
                  <a:pt x="2493" y="1451"/>
                </a:lnTo>
                <a:lnTo>
                  <a:pt x="2481" y="1439"/>
                </a:lnTo>
                <a:lnTo>
                  <a:pt x="2468" y="1426"/>
                </a:lnTo>
                <a:lnTo>
                  <a:pt x="2456" y="1414"/>
                </a:lnTo>
                <a:lnTo>
                  <a:pt x="2444" y="1400"/>
                </a:lnTo>
                <a:lnTo>
                  <a:pt x="2434" y="1386"/>
                </a:lnTo>
                <a:lnTo>
                  <a:pt x="2424" y="1371"/>
                </a:lnTo>
                <a:lnTo>
                  <a:pt x="2414" y="1357"/>
                </a:lnTo>
                <a:lnTo>
                  <a:pt x="2406" y="1341"/>
                </a:lnTo>
                <a:lnTo>
                  <a:pt x="2398" y="1326"/>
                </a:lnTo>
                <a:lnTo>
                  <a:pt x="2389" y="1309"/>
                </a:lnTo>
                <a:lnTo>
                  <a:pt x="2383" y="1293"/>
                </a:lnTo>
                <a:lnTo>
                  <a:pt x="2377" y="1276"/>
                </a:lnTo>
                <a:lnTo>
                  <a:pt x="2372" y="1259"/>
                </a:lnTo>
                <a:lnTo>
                  <a:pt x="2368" y="1241"/>
                </a:lnTo>
                <a:lnTo>
                  <a:pt x="2363" y="1223"/>
                </a:lnTo>
                <a:lnTo>
                  <a:pt x="2360" y="1206"/>
                </a:lnTo>
                <a:lnTo>
                  <a:pt x="2360" y="1205"/>
                </a:lnTo>
                <a:lnTo>
                  <a:pt x="2360" y="1204"/>
                </a:lnTo>
                <a:lnTo>
                  <a:pt x="2360" y="1204"/>
                </a:lnTo>
                <a:lnTo>
                  <a:pt x="2360" y="1203"/>
                </a:lnTo>
                <a:lnTo>
                  <a:pt x="2359" y="1199"/>
                </a:lnTo>
                <a:lnTo>
                  <a:pt x="2359" y="1199"/>
                </a:lnTo>
                <a:lnTo>
                  <a:pt x="2359" y="1197"/>
                </a:lnTo>
                <a:lnTo>
                  <a:pt x="2359" y="1197"/>
                </a:lnTo>
                <a:lnTo>
                  <a:pt x="2359" y="1196"/>
                </a:lnTo>
                <a:lnTo>
                  <a:pt x="2359" y="1195"/>
                </a:lnTo>
                <a:lnTo>
                  <a:pt x="2359" y="1195"/>
                </a:lnTo>
                <a:lnTo>
                  <a:pt x="2359" y="1194"/>
                </a:lnTo>
                <a:lnTo>
                  <a:pt x="2359" y="1194"/>
                </a:lnTo>
                <a:lnTo>
                  <a:pt x="2359" y="1193"/>
                </a:lnTo>
                <a:lnTo>
                  <a:pt x="2359" y="1192"/>
                </a:lnTo>
                <a:lnTo>
                  <a:pt x="2358" y="1189"/>
                </a:lnTo>
                <a:lnTo>
                  <a:pt x="2358" y="1188"/>
                </a:lnTo>
                <a:lnTo>
                  <a:pt x="2358" y="1187"/>
                </a:lnTo>
                <a:lnTo>
                  <a:pt x="2358" y="1187"/>
                </a:lnTo>
                <a:lnTo>
                  <a:pt x="2358" y="1186"/>
                </a:lnTo>
                <a:lnTo>
                  <a:pt x="2358" y="1185"/>
                </a:lnTo>
                <a:lnTo>
                  <a:pt x="2358" y="1185"/>
                </a:lnTo>
                <a:lnTo>
                  <a:pt x="2358" y="1184"/>
                </a:lnTo>
                <a:lnTo>
                  <a:pt x="2358" y="1184"/>
                </a:lnTo>
                <a:lnTo>
                  <a:pt x="2358" y="1183"/>
                </a:lnTo>
                <a:lnTo>
                  <a:pt x="2357" y="1178"/>
                </a:lnTo>
                <a:lnTo>
                  <a:pt x="2357" y="1177"/>
                </a:lnTo>
                <a:lnTo>
                  <a:pt x="2357" y="1177"/>
                </a:lnTo>
                <a:lnTo>
                  <a:pt x="2357" y="1176"/>
                </a:lnTo>
                <a:lnTo>
                  <a:pt x="2357" y="1175"/>
                </a:lnTo>
                <a:lnTo>
                  <a:pt x="2357" y="1175"/>
                </a:lnTo>
                <a:lnTo>
                  <a:pt x="2357" y="1174"/>
                </a:lnTo>
                <a:lnTo>
                  <a:pt x="2357" y="1174"/>
                </a:lnTo>
                <a:lnTo>
                  <a:pt x="2357" y="1173"/>
                </a:lnTo>
                <a:lnTo>
                  <a:pt x="2357" y="1172"/>
                </a:lnTo>
                <a:lnTo>
                  <a:pt x="2357" y="1172"/>
                </a:lnTo>
                <a:lnTo>
                  <a:pt x="2357" y="1168"/>
                </a:lnTo>
                <a:lnTo>
                  <a:pt x="2357" y="1167"/>
                </a:lnTo>
                <a:lnTo>
                  <a:pt x="2357" y="1166"/>
                </a:lnTo>
                <a:lnTo>
                  <a:pt x="2357" y="1166"/>
                </a:lnTo>
                <a:lnTo>
                  <a:pt x="2357" y="1165"/>
                </a:lnTo>
                <a:lnTo>
                  <a:pt x="2357" y="1164"/>
                </a:lnTo>
                <a:lnTo>
                  <a:pt x="2357" y="1164"/>
                </a:lnTo>
                <a:lnTo>
                  <a:pt x="2356" y="1157"/>
                </a:lnTo>
                <a:lnTo>
                  <a:pt x="2356" y="1150"/>
                </a:lnTo>
                <a:lnTo>
                  <a:pt x="2357" y="1129"/>
                </a:lnTo>
                <a:lnTo>
                  <a:pt x="2358" y="1108"/>
                </a:lnTo>
                <a:lnTo>
                  <a:pt x="2361" y="1089"/>
                </a:lnTo>
                <a:lnTo>
                  <a:pt x="2365" y="1069"/>
                </a:lnTo>
                <a:lnTo>
                  <a:pt x="2369" y="1049"/>
                </a:lnTo>
                <a:lnTo>
                  <a:pt x="2375" y="1030"/>
                </a:lnTo>
                <a:lnTo>
                  <a:pt x="2381" y="1011"/>
                </a:lnTo>
                <a:lnTo>
                  <a:pt x="2388" y="994"/>
                </a:lnTo>
                <a:lnTo>
                  <a:pt x="2396" y="976"/>
                </a:lnTo>
                <a:lnTo>
                  <a:pt x="2405" y="958"/>
                </a:lnTo>
                <a:lnTo>
                  <a:pt x="2414" y="942"/>
                </a:lnTo>
                <a:lnTo>
                  <a:pt x="2425" y="925"/>
                </a:lnTo>
                <a:lnTo>
                  <a:pt x="2436" y="910"/>
                </a:lnTo>
                <a:lnTo>
                  <a:pt x="2449" y="894"/>
                </a:lnTo>
                <a:lnTo>
                  <a:pt x="2461" y="880"/>
                </a:lnTo>
                <a:lnTo>
                  <a:pt x="2474" y="866"/>
                </a:lnTo>
                <a:lnTo>
                  <a:pt x="2488" y="853"/>
                </a:lnTo>
                <a:lnTo>
                  <a:pt x="2502" y="840"/>
                </a:lnTo>
                <a:lnTo>
                  <a:pt x="2518" y="828"/>
                </a:lnTo>
                <a:lnTo>
                  <a:pt x="2534" y="818"/>
                </a:lnTo>
                <a:lnTo>
                  <a:pt x="2550" y="807"/>
                </a:lnTo>
                <a:lnTo>
                  <a:pt x="2567" y="797"/>
                </a:lnTo>
                <a:lnTo>
                  <a:pt x="2584" y="789"/>
                </a:lnTo>
                <a:lnTo>
                  <a:pt x="2602" y="780"/>
                </a:lnTo>
                <a:lnTo>
                  <a:pt x="2620" y="773"/>
                </a:lnTo>
                <a:lnTo>
                  <a:pt x="2638" y="767"/>
                </a:lnTo>
                <a:lnTo>
                  <a:pt x="2658" y="762"/>
                </a:lnTo>
                <a:lnTo>
                  <a:pt x="2677" y="757"/>
                </a:lnTo>
                <a:lnTo>
                  <a:pt x="2697" y="753"/>
                </a:lnTo>
                <a:lnTo>
                  <a:pt x="2717" y="751"/>
                </a:lnTo>
                <a:lnTo>
                  <a:pt x="2737" y="749"/>
                </a:lnTo>
                <a:lnTo>
                  <a:pt x="2758" y="749"/>
                </a:lnTo>
                <a:close/>
                <a:moveTo>
                  <a:pt x="668" y="73"/>
                </a:moveTo>
                <a:lnTo>
                  <a:pt x="699" y="73"/>
                </a:lnTo>
                <a:lnTo>
                  <a:pt x="729" y="76"/>
                </a:lnTo>
                <a:lnTo>
                  <a:pt x="758" y="80"/>
                </a:lnTo>
                <a:lnTo>
                  <a:pt x="789" y="85"/>
                </a:lnTo>
                <a:lnTo>
                  <a:pt x="817" y="92"/>
                </a:lnTo>
                <a:lnTo>
                  <a:pt x="846" y="99"/>
                </a:lnTo>
                <a:lnTo>
                  <a:pt x="873" y="110"/>
                </a:lnTo>
                <a:lnTo>
                  <a:pt x="900" y="120"/>
                </a:lnTo>
                <a:lnTo>
                  <a:pt x="927" y="131"/>
                </a:lnTo>
                <a:lnTo>
                  <a:pt x="951" y="145"/>
                </a:lnTo>
                <a:lnTo>
                  <a:pt x="976" y="159"/>
                </a:lnTo>
                <a:lnTo>
                  <a:pt x="1001" y="175"/>
                </a:lnTo>
                <a:lnTo>
                  <a:pt x="1024" y="191"/>
                </a:lnTo>
                <a:lnTo>
                  <a:pt x="1047" y="209"/>
                </a:lnTo>
                <a:lnTo>
                  <a:pt x="1069" y="228"/>
                </a:lnTo>
                <a:lnTo>
                  <a:pt x="1089" y="247"/>
                </a:lnTo>
                <a:lnTo>
                  <a:pt x="1109" y="268"/>
                </a:lnTo>
                <a:lnTo>
                  <a:pt x="1128" y="289"/>
                </a:lnTo>
                <a:lnTo>
                  <a:pt x="1145" y="311"/>
                </a:lnTo>
                <a:lnTo>
                  <a:pt x="1162" y="335"/>
                </a:lnTo>
                <a:lnTo>
                  <a:pt x="1177" y="359"/>
                </a:lnTo>
                <a:lnTo>
                  <a:pt x="1191" y="384"/>
                </a:lnTo>
                <a:lnTo>
                  <a:pt x="1205" y="410"/>
                </a:lnTo>
                <a:lnTo>
                  <a:pt x="1216" y="436"/>
                </a:lnTo>
                <a:lnTo>
                  <a:pt x="1227" y="463"/>
                </a:lnTo>
                <a:lnTo>
                  <a:pt x="1237" y="490"/>
                </a:lnTo>
                <a:lnTo>
                  <a:pt x="1244" y="518"/>
                </a:lnTo>
                <a:lnTo>
                  <a:pt x="1251" y="547"/>
                </a:lnTo>
                <a:lnTo>
                  <a:pt x="1256" y="576"/>
                </a:lnTo>
                <a:lnTo>
                  <a:pt x="1261" y="606"/>
                </a:lnTo>
                <a:lnTo>
                  <a:pt x="1263" y="636"/>
                </a:lnTo>
                <a:lnTo>
                  <a:pt x="1263" y="666"/>
                </a:lnTo>
                <a:lnTo>
                  <a:pt x="1263" y="695"/>
                </a:lnTo>
                <a:lnTo>
                  <a:pt x="1261" y="723"/>
                </a:lnTo>
                <a:lnTo>
                  <a:pt x="1258" y="751"/>
                </a:lnTo>
                <a:lnTo>
                  <a:pt x="1252" y="778"/>
                </a:lnTo>
                <a:lnTo>
                  <a:pt x="1247" y="805"/>
                </a:lnTo>
                <a:lnTo>
                  <a:pt x="1240" y="832"/>
                </a:lnTo>
                <a:lnTo>
                  <a:pt x="1232" y="858"/>
                </a:lnTo>
                <a:lnTo>
                  <a:pt x="1222" y="883"/>
                </a:lnTo>
                <a:lnTo>
                  <a:pt x="1212" y="908"/>
                </a:lnTo>
                <a:lnTo>
                  <a:pt x="1200" y="932"/>
                </a:lnTo>
                <a:lnTo>
                  <a:pt x="1188" y="955"/>
                </a:lnTo>
                <a:lnTo>
                  <a:pt x="1175" y="979"/>
                </a:lnTo>
                <a:lnTo>
                  <a:pt x="1160" y="1001"/>
                </a:lnTo>
                <a:lnTo>
                  <a:pt x="1144" y="1023"/>
                </a:lnTo>
                <a:lnTo>
                  <a:pt x="1128" y="1043"/>
                </a:lnTo>
                <a:lnTo>
                  <a:pt x="1110" y="1064"/>
                </a:lnTo>
                <a:lnTo>
                  <a:pt x="1110" y="1064"/>
                </a:lnTo>
                <a:lnTo>
                  <a:pt x="1107" y="1067"/>
                </a:lnTo>
                <a:lnTo>
                  <a:pt x="1107" y="1067"/>
                </a:lnTo>
                <a:lnTo>
                  <a:pt x="1106" y="1068"/>
                </a:lnTo>
                <a:lnTo>
                  <a:pt x="1106" y="1068"/>
                </a:lnTo>
                <a:lnTo>
                  <a:pt x="1106" y="1069"/>
                </a:lnTo>
                <a:lnTo>
                  <a:pt x="1105" y="1070"/>
                </a:lnTo>
                <a:lnTo>
                  <a:pt x="1101" y="1074"/>
                </a:lnTo>
                <a:lnTo>
                  <a:pt x="1101" y="1074"/>
                </a:lnTo>
                <a:lnTo>
                  <a:pt x="1100" y="1075"/>
                </a:lnTo>
                <a:lnTo>
                  <a:pt x="1098" y="1077"/>
                </a:lnTo>
                <a:lnTo>
                  <a:pt x="1098" y="1077"/>
                </a:lnTo>
                <a:lnTo>
                  <a:pt x="1097" y="1078"/>
                </a:lnTo>
                <a:lnTo>
                  <a:pt x="1097" y="1078"/>
                </a:lnTo>
                <a:lnTo>
                  <a:pt x="1092" y="1084"/>
                </a:lnTo>
                <a:lnTo>
                  <a:pt x="1090" y="1085"/>
                </a:lnTo>
                <a:lnTo>
                  <a:pt x="1090" y="1086"/>
                </a:lnTo>
                <a:lnTo>
                  <a:pt x="1090" y="1086"/>
                </a:lnTo>
                <a:lnTo>
                  <a:pt x="1088" y="1087"/>
                </a:lnTo>
                <a:lnTo>
                  <a:pt x="1088" y="1088"/>
                </a:lnTo>
                <a:lnTo>
                  <a:pt x="1087" y="1088"/>
                </a:lnTo>
                <a:lnTo>
                  <a:pt x="1087" y="1089"/>
                </a:lnTo>
                <a:lnTo>
                  <a:pt x="1086" y="1089"/>
                </a:lnTo>
                <a:lnTo>
                  <a:pt x="1080" y="1095"/>
                </a:lnTo>
                <a:lnTo>
                  <a:pt x="1080" y="1095"/>
                </a:lnTo>
                <a:lnTo>
                  <a:pt x="1077" y="1098"/>
                </a:lnTo>
                <a:lnTo>
                  <a:pt x="1057" y="1116"/>
                </a:lnTo>
                <a:lnTo>
                  <a:pt x="1035" y="1133"/>
                </a:lnTo>
                <a:lnTo>
                  <a:pt x="1014" y="1150"/>
                </a:lnTo>
                <a:lnTo>
                  <a:pt x="991" y="1165"/>
                </a:lnTo>
                <a:lnTo>
                  <a:pt x="967" y="1180"/>
                </a:lnTo>
                <a:lnTo>
                  <a:pt x="943" y="1193"/>
                </a:lnTo>
                <a:lnTo>
                  <a:pt x="918" y="1206"/>
                </a:lnTo>
                <a:lnTo>
                  <a:pt x="892" y="1217"/>
                </a:lnTo>
                <a:lnTo>
                  <a:pt x="866" y="1226"/>
                </a:lnTo>
                <a:lnTo>
                  <a:pt x="839" y="1236"/>
                </a:lnTo>
                <a:lnTo>
                  <a:pt x="812" y="1243"/>
                </a:lnTo>
                <a:lnTo>
                  <a:pt x="784" y="1249"/>
                </a:lnTo>
                <a:lnTo>
                  <a:pt x="755" y="1254"/>
                </a:lnTo>
                <a:lnTo>
                  <a:pt x="727" y="1258"/>
                </a:lnTo>
                <a:lnTo>
                  <a:pt x="698" y="1260"/>
                </a:lnTo>
                <a:lnTo>
                  <a:pt x="668" y="1261"/>
                </a:lnTo>
                <a:lnTo>
                  <a:pt x="638" y="1260"/>
                </a:lnTo>
                <a:lnTo>
                  <a:pt x="607" y="1258"/>
                </a:lnTo>
                <a:lnTo>
                  <a:pt x="578" y="1253"/>
                </a:lnTo>
                <a:lnTo>
                  <a:pt x="548" y="1248"/>
                </a:lnTo>
                <a:lnTo>
                  <a:pt x="520" y="1242"/>
                </a:lnTo>
                <a:lnTo>
                  <a:pt x="492" y="1234"/>
                </a:lnTo>
                <a:lnTo>
                  <a:pt x="464" y="1224"/>
                </a:lnTo>
                <a:lnTo>
                  <a:pt x="437" y="1214"/>
                </a:lnTo>
                <a:lnTo>
                  <a:pt x="410" y="1202"/>
                </a:lnTo>
                <a:lnTo>
                  <a:pt x="385" y="1188"/>
                </a:lnTo>
                <a:lnTo>
                  <a:pt x="360" y="1175"/>
                </a:lnTo>
                <a:lnTo>
                  <a:pt x="335" y="1159"/>
                </a:lnTo>
                <a:lnTo>
                  <a:pt x="312" y="1143"/>
                </a:lnTo>
                <a:lnTo>
                  <a:pt x="290" y="1125"/>
                </a:lnTo>
                <a:lnTo>
                  <a:pt x="268" y="1106"/>
                </a:lnTo>
                <a:lnTo>
                  <a:pt x="248" y="1087"/>
                </a:lnTo>
                <a:lnTo>
                  <a:pt x="228" y="1066"/>
                </a:lnTo>
                <a:lnTo>
                  <a:pt x="210" y="1044"/>
                </a:lnTo>
                <a:lnTo>
                  <a:pt x="192" y="1021"/>
                </a:lnTo>
                <a:lnTo>
                  <a:pt x="175" y="999"/>
                </a:lnTo>
                <a:lnTo>
                  <a:pt x="160" y="975"/>
                </a:lnTo>
                <a:lnTo>
                  <a:pt x="145" y="950"/>
                </a:lnTo>
                <a:lnTo>
                  <a:pt x="132" y="924"/>
                </a:lnTo>
                <a:lnTo>
                  <a:pt x="120" y="897"/>
                </a:lnTo>
                <a:lnTo>
                  <a:pt x="109" y="870"/>
                </a:lnTo>
                <a:lnTo>
                  <a:pt x="100" y="843"/>
                </a:lnTo>
                <a:lnTo>
                  <a:pt x="92" y="816"/>
                </a:lnTo>
                <a:lnTo>
                  <a:pt x="85" y="787"/>
                </a:lnTo>
                <a:lnTo>
                  <a:pt x="80" y="758"/>
                </a:lnTo>
                <a:lnTo>
                  <a:pt x="77" y="728"/>
                </a:lnTo>
                <a:lnTo>
                  <a:pt x="74" y="698"/>
                </a:lnTo>
                <a:lnTo>
                  <a:pt x="74" y="666"/>
                </a:lnTo>
                <a:lnTo>
                  <a:pt x="74" y="636"/>
                </a:lnTo>
                <a:lnTo>
                  <a:pt x="77" y="606"/>
                </a:lnTo>
                <a:lnTo>
                  <a:pt x="80" y="576"/>
                </a:lnTo>
                <a:lnTo>
                  <a:pt x="85" y="547"/>
                </a:lnTo>
                <a:lnTo>
                  <a:pt x="92" y="518"/>
                </a:lnTo>
                <a:lnTo>
                  <a:pt x="100" y="490"/>
                </a:lnTo>
                <a:lnTo>
                  <a:pt x="109" y="463"/>
                </a:lnTo>
                <a:lnTo>
                  <a:pt x="120" y="436"/>
                </a:lnTo>
                <a:lnTo>
                  <a:pt x="132" y="410"/>
                </a:lnTo>
                <a:lnTo>
                  <a:pt x="145" y="384"/>
                </a:lnTo>
                <a:lnTo>
                  <a:pt x="160" y="359"/>
                </a:lnTo>
                <a:lnTo>
                  <a:pt x="175" y="335"/>
                </a:lnTo>
                <a:lnTo>
                  <a:pt x="191" y="311"/>
                </a:lnTo>
                <a:lnTo>
                  <a:pt x="210" y="289"/>
                </a:lnTo>
                <a:lnTo>
                  <a:pt x="228" y="268"/>
                </a:lnTo>
                <a:lnTo>
                  <a:pt x="248" y="247"/>
                </a:lnTo>
                <a:lnTo>
                  <a:pt x="268" y="228"/>
                </a:lnTo>
                <a:lnTo>
                  <a:pt x="290" y="209"/>
                </a:lnTo>
                <a:lnTo>
                  <a:pt x="312" y="191"/>
                </a:lnTo>
                <a:lnTo>
                  <a:pt x="335" y="175"/>
                </a:lnTo>
                <a:lnTo>
                  <a:pt x="360" y="159"/>
                </a:lnTo>
                <a:lnTo>
                  <a:pt x="385" y="145"/>
                </a:lnTo>
                <a:lnTo>
                  <a:pt x="410" y="131"/>
                </a:lnTo>
                <a:lnTo>
                  <a:pt x="437" y="120"/>
                </a:lnTo>
                <a:lnTo>
                  <a:pt x="464" y="110"/>
                </a:lnTo>
                <a:lnTo>
                  <a:pt x="492" y="99"/>
                </a:lnTo>
                <a:lnTo>
                  <a:pt x="520" y="92"/>
                </a:lnTo>
                <a:lnTo>
                  <a:pt x="548" y="85"/>
                </a:lnTo>
                <a:lnTo>
                  <a:pt x="578" y="80"/>
                </a:lnTo>
                <a:lnTo>
                  <a:pt x="607" y="76"/>
                </a:lnTo>
                <a:lnTo>
                  <a:pt x="638" y="73"/>
                </a:lnTo>
                <a:lnTo>
                  <a:pt x="668" y="7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+mj-lt"/>
              <a:cs typeface="+mn-ea"/>
              <a:sym typeface="+mn-lt"/>
            </a:endParaRPr>
          </a:p>
        </p:txBody>
      </p:sp>
      <p:grpSp>
        <p:nvGrpSpPr>
          <p:cNvPr id="19" name="Group 71"/>
          <p:cNvGrpSpPr/>
          <p:nvPr/>
        </p:nvGrpSpPr>
        <p:grpSpPr>
          <a:xfrm>
            <a:off x="3223099" y="1959186"/>
            <a:ext cx="607249" cy="606196"/>
            <a:chOff x="3810000" y="2265363"/>
            <a:chExt cx="915988" cy="914400"/>
          </a:xfrm>
          <a:solidFill>
            <a:schemeClr val="bg1"/>
          </a:solidFill>
        </p:grpSpPr>
        <p:sp>
          <p:nvSpPr>
            <p:cNvPr id="20" name="Rectangle 118"/>
            <p:cNvSpPr>
              <a:spLocks noChangeArrowheads="1"/>
            </p:cNvSpPr>
            <p:nvPr/>
          </p:nvSpPr>
          <p:spPr bwMode="auto">
            <a:xfrm>
              <a:off x="4724400" y="266223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Freeform 119"/>
            <p:cNvSpPr>
              <a:spLocks/>
            </p:cNvSpPr>
            <p:nvPr/>
          </p:nvSpPr>
          <p:spPr bwMode="auto">
            <a:xfrm>
              <a:off x="3844925" y="2951163"/>
              <a:ext cx="841375" cy="228600"/>
            </a:xfrm>
            <a:custGeom>
              <a:avLst/>
              <a:gdLst>
                <a:gd name="T0" fmla="*/ 334 w 530"/>
                <a:gd name="T1" fmla="*/ 0 h 144"/>
                <a:gd name="T2" fmla="*/ 196 w 530"/>
                <a:gd name="T3" fmla="*/ 0 h 144"/>
                <a:gd name="T4" fmla="*/ 184 w 530"/>
                <a:gd name="T5" fmla="*/ 10 h 144"/>
                <a:gd name="T6" fmla="*/ 0 w 530"/>
                <a:gd name="T7" fmla="*/ 144 h 144"/>
                <a:gd name="T8" fmla="*/ 530 w 530"/>
                <a:gd name="T9" fmla="*/ 144 h 144"/>
                <a:gd name="T10" fmla="*/ 348 w 530"/>
                <a:gd name="T11" fmla="*/ 10 h 144"/>
                <a:gd name="T12" fmla="*/ 334 w 530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0" h="144">
                  <a:moveTo>
                    <a:pt x="334" y="0"/>
                  </a:moveTo>
                  <a:lnTo>
                    <a:pt x="196" y="0"/>
                  </a:lnTo>
                  <a:lnTo>
                    <a:pt x="184" y="10"/>
                  </a:lnTo>
                  <a:lnTo>
                    <a:pt x="0" y="144"/>
                  </a:lnTo>
                  <a:lnTo>
                    <a:pt x="530" y="144"/>
                  </a:lnTo>
                  <a:lnTo>
                    <a:pt x="348" y="1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Freeform 120"/>
            <p:cNvSpPr>
              <a:spLocks/>
            </p:cNvSpPr>
            <p:nvPr/>
          </p:nvSpPr>
          <p:spPr bwMode="auto">
            <a:xfrm>
              <a:off x="4438650" y="2725738"/>
              <a:ext cx="285750" cy="419100"/>
            </a:xfrm>
            <a:custGeom>
              <a:avLst/>
              <a:gdLst>
                <a:gd name="T0" fmla="*/ 2 w 180"/>
                <a:gd name="T1" fmla="*/ 132 h 264"/>
                <a:gd name="T2" fmla="*/ 0 w 180"/>
                <a:gd name="T3" fmla="*/ 132 h 264"/>
                <a:gd name="T4" fmla="*/ 180 w 180"/>
                <a:gd name="T5" fmla="*/ 264 h 264"/>
                <a:gd name="T6" fmla="*/ 180 w 180"/>
                <a:gd name="T7" fmla="*/ 0 h 264"/>
                <a:gd name="T8" fmla="*/ 104 w 180"/>
                <a:gd name="T9" fmla="*/ 56 h 264"/>
                <a:gd name="T10" fmla="*/ 2 w 180"/>
                <a:gd name="T11" fmla="*/ 13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264">
                  <a:moveTo>
                    <a:pt x="2" y="132"/>
                  </a:moveTo>
                  <a:lnTo>
                    <a:pt x="0" y="132"/>
                  </a:lnTo>
                  <a:lnTo>
                    <a:pt x="180" y="264"/>
                  </a:lnTo>
                  <a:lnTo>
                    <a:pt x="180" y="0"/>
                  </a:lnTo>
                  <a:lnTo>
                    <a:pt x="104" y="56"/>
                  </a:lnTo>
                  <a:lnTo>
                    <a:pt x="2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Freeform 121"/>
            <p:cNvSpPr>
              <a:spLocks/>
            </p:cNvSpPr>
            <p:nvPr/>
          </p:nvSpPr>
          <p:spPr bwMode="auto">
            <a:xfrm>
              <a:off x="4603750" y="2576513"/>
              <a:ext cx="120650" cy="174625"/>
            </a:xfrm>
            <a:custGeom>
              <a:avLst/>
              <a:gdLst>
                <a:gd name="T0" fmla="*/ 76 w 76"/>
                <a:gd name="T1" fmla="*/ 54 h 110"/>
                <a:gd name="T2" fmla="*/ 76 w 76"/>
                <a:gd name="T3" fmla="*/ 54 h 110"/>
                <a:gd name="T4" fmla="*/ 76 w 76"/>
                <a:gd name="T5" fmla="*/ 54 h 110"/>
                <a:gd name="T6" fmla="*/ 0 w 76"/>
                <a:gd name="T7" fmla="*/ 0 h 110"/>
                <a:gd name="T8" fmla="*/ 0 w 76"/>
                <a:gd name="T9" fmla="*/ 110 h 110"/>
                <a:gd name="T10" fmla="*/ 76 w 76"/>
                <a:gd name="T11" fmla="*/ 56 h 110"/>
                <a:gd name="T12" fmla="*/ 76 w 76"/>
                <a:gd name="T13" fmla="*/ 56 h 110"/>
                <a:gd name="T14" fmla="*/ 76 w 76"/>
                <a:gd name="T15" fmla="*/ 56 h 110"/>
                <a:gd name="T16" fmla="*/ 76 w 76"/>
                <a:gd name="T17" fmla="*/ 56 h 110"/>
                <a:gd name="T18" fmla="*/ 76 w 76"/>
                <a:gd name="T19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110">
                  <a:moveTo>
                    <a:pt x="76" y="54"/>
                  </a:moveTo>
                  <a:lnTo>
                    <a:pt x="76" y="54"/>
                  </a:lnTo>
                  <a:lnTo>
                    <a:pt x="76" y="54"/>
                  </a:lnTo>
                  <a:lnTo>
                    <a:pt x="0" y="0"/>
                  </a:lnTo>
                  <a:lnTo>
                    <a:pt x="0" y="110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Freeform 122"/>
            <p:cNvSpPr>
              <a:spLocks/>
            </p:cNvSpPr>
            <p:nvPr/>
          </p:nvSpPr>
          <p:spPr bwMode="auto">
            <a:xfrm>
              <a:off x="3810000" y="2725738"/>
              <a:ext cx="282575" cy="419100"/>
            </a:xfrm>
            <a:custGeom>
              <a:avLst/>
              <a:gdLst>
                <a:gd name="T0" fmla="*/ 178 w 178"/>
                <a:gd name="T1" fmla="*/ 132 h 264"/>
                <a:gd name="T2" fmla="*/ 76 w 178"/>
                <a:gd name="T3" fmla="*/ 56 h 264"/>
                <a:gd name="T4" fmla="*/ 0 w 178"/>
                <a:gd name="T5" fmla="*/ 0 h 264"/>
                <a:gd name="T6" fmla="*/ 0 w 178"/>
                <a:gd name="T7" fmla="*/ 0 h 264"/>
                <a:gd name="T8" fmla="*/ 0 w 178"/>
                <a:gd name="T9" fmla="*/ 264 h 264"/>
                <a:gd name="T10" fmla="*/ 178 w 178"/>
                <a:gd name="T11" fmla="*/ 132 h 264"/>
                <a:gd name="T12" fmla="*/ 178 w 178"/>
                <a:gd name="T13" fmla="*/ 13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264">
                  <a:moveTo>
                    <a:pt x="178" y="132"/>
                  </a:moveTo>
                  <a:lnTo>
                    <a:pt x="76" y="5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78" y="132"/>
                  </a:lnTo>
                  <a:lnTo>
                    <a:pt x="17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5" name="Freeform 123"/>
            <p:cNvSpPr>
              <a:spLocks/>
            </p:cNvSpPr>
            <p:nvPr/>
          </p:nvSpPr>
          <p:spPr bwMode="auto">
            <a:xfrm>
              <a:off x="3810000" y="2576513"/>
              <a:ext cx="120650" cy="174625"/>
            </a:xfrm>
            <a:custGeom>
              <a:avLst/>
              <a:gdLst>
                <a:gd name="T0" fmla="*/ 76 w 76"/>
                <a:gd name="T1" fmla="*/ 0 h 110"/>
                <a:gd name="T2" fmla="*/ 0 w 76"/>
                <a:gd name="T3" fmla="*/ 54 h 110"/>
                <a:gd name="T4" fmla="*/ 76 w 76"/>
                <a:gd name="T5" fmla="*/ 110 h 110"/>
                <a:gd name="T6" fmla="*/ 76 w 76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10">
                  <a:moveTo>
                    <a:pt x="76" y="0"/>
                  </a:moveTo>
                  <a:lnTo>
                    <a:pt x="0" y="54"/>
                  </a:lnTo>
                  <a:lnTo>
                    <a:pt x="76" y="11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6" name="Freeform 124"/>
            <p:cNvSpPr>
              <a:spLocks/>
            </p:cNvSpPr>
            <p:nvPr/>
          </p:nvSpPr>
          <p:spPr bwMode="auto">
            <a:xfrm>
              <a:off x="3981450" y="2265363"/>
              <a:ext cx="571500" cy="638175"/>
            </a:xfrm>
            <a:custGeom>
              <a:avLst/>
              <a:gdLst>
                <a:gd name="T0" fmla="*/ 104 w 360"/>
                <a:gd name="T1" fmla="*/ 72 h 402"/>
                <a:gd name="T2" fmla="*/ 104 w 360"/>
                <a:gd name="T3" fmla="*/ 104 h 402"/>
                <a:gd name="T4" fmla="*/ 72 w 360"/>
                <a:gd name="T5" fmla="*/ 104 h 402"/>
                <a:gd name="T6" fmla="*/ 0 w 360"/>
                <a:gd name="T7" fmla="*/ 104 h 402"/>
                <a:gd name="T8" fmla="*/ 0 w 360"/>
                <a:gd name="T9" fmla="*/ 330 h 402"/>
                <a:gd name="T10" fmla="*/ 98 w 360"/>
                <a:gd name="T11" fmla="*/ 402 h 402"/>
                <a:gd name="T12" fmla="*/ 262 w 360"/>
                <a:gd name="T13" fmla="*/ 402 h 402"/>
                <a:gd name="T14" fmla="*/ 360 w 360"/>
                <a:gd name="T15" fmla="*/ 330 h 402"/>
                <a:gd name="T16" fmla="*/ 360 w 360"/>
                <a:gd name="T17" fmla="*/ 0 h 402"/>
                <a:gd name="T18" fmla="*/ 104 w 360"/>
                <a:gd name="T19" fmla="*/ 0 h 402"/>
                <a:gd name="T20" fmla="*/ 104 w 360"/>
                <a:gd name="T21" fmla="*/ 0 h 402"/>
                <a:gd name="T22" fmla="*/ 104 w 360"/>
                <a:gd name="T23" fmla="*/ 7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402">
                  <a:moveTo>
                    <a:pt x="104" y="72"/>
                  </a:moveTo>
                  <a:lnTo>
                    <a:pt x="104" y="104"/>
                  </a:lnTo>
                  <a:lnTo>
                    <a:pt x="72" y="104"/>
                  </a:lnTo>
                  <a:lnTo>
                    <a:pt x="0" y="104"/>
                  </a:lnTo>
                  <a:lnTo>
                    <a:pt x="0" y="330"/>
                  </a:lnTo>
                  <a:lnTo>
                    <a:pt x="98" y="402"/>
                  </a:lnTo>
                  <a:lnTo>
                    <a:pt x="262" y="402"/>
                  </a:lnTo>
                  <a:lnTo>
                    <a:pt x="360" y="330"/>
                  </a:lnTo>
                  <a:lnTo>
                    <a:pt x="360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4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Freeform 125"/>
            <p:cNvSpPr>
              <a:spLocks/>
            </p:cNvSpPr>
            <p:nvPr/>
          </p:nvSpPr>
          <p:spPr bwMode="auto">
            <a:xfrm>
              <a:off x="3981450" y="2265363"/>
              <a:ext cx="114300" cy="114300"/>
            </a:xfrm>
            <a:custGeom>
              <a:avLst/>
              <a:gdLst>
                <a:gd name="T0" fmla="*/ 0 w 72"/>
                <a:gd name="T1" fmla="*/ 72 h 72"/>
                <a:gd name="T2" fmla="*/ 72 w 72"/>
                <a:gd name="T3" fmla="*/ 72 h 72"/>
                <a:gd name="T4" fmla="*/ 72 w 72"/>
                <a:gd name="T5" fmla="*/ 0 h 72"/>
                <a:gd name="T6" fmla="*/ 0 w 72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0" y="72"/>
                  </a:moveTo>
                  <a:lnTo>
                    <a:pt x="72" y="72"/>
                  </a:lnTo>
                  <a:lnTo>
                    <a:pt x="72" y="0"/>
                  </a:lnTo>
                  <a:lnTo>
                    <a:pt x="0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8" name="Group 173"/>
          <p:cNvGrpSpPr/>
          <p:nvPr/>
        </p:nvGrpSpPr>
        <p:grpSpPr>
          <a:xfrm>
            <a:off x="7380679" y="1863351"/>
            <a:ext cx="803718" cy="797865"/>
            <a:chOff x="6400800" y="1195388"/>
            <a:chExt cx="654050" cy="649287"/>
          </a:xfrm>
          <a:solidFill>
            <a:schemeClr val="bg1"/>
          </a:solidFill>
        </p:grpSpPr>
        <p:sp>
          <p:nvSpPr>
            <p:cNvPr id="29" name="Freeform 289"/>
            <p:cNvSpPr>
              <a:spLocks noEditPoints="1"/>
            </p:cNvSpPr>
            <p:nvPr/>
          </p:nvSpPr>
          <p:spPr bwMode="auto">
            <a:xfrm>
              <a:off x="6400800" y="1195388"/>
              <a:ext cx="654050" cy="649287"/>
            </a:xfrm>
            <a:custGeom>
              <a:avLst/>
              <a:gdLst>
                <a:gd name="T0" fmla="*/ 361 w 412"/>
                <a:gd name="T1" fmla="*/ 47 h 409"/>
                <a:gd name="T2" fmla="*/ 359 w 412"/>
                <a:gd name="T3" fmla="*/ 39 h 409"/>
                <a:gd name="T4" fmla="*/ 355 w 412"/>
                <a:gd name="T5" fmla="*/ 23 h 409"/>
                <a:gd name="T6" fmla="*/ 343 w 412"/>
                <a:gd name="T7" fmla="*/ 10 h 409"/>
                <a:gd name="T8" fmla="*/ 328 w 412"/>
                <a:gd name="T9" fmla="*/ 1 h 409"/>
                <a:gd name="T10" fmla="*/ 66 w 412"/>
                <a:gd name="T11" fmla="*/ 0 h 409"/>
                <a:gd name="T12" fmla="*/ 60 w 412"/>
                <a:gd name="T13" fmla="*/ 0 h 409"/>
                <a:gd name="T14" fmla="*/ 40 w 412"/>
                <a:gd name="T15" fmla="*/ 4 h 409"/>
                <a:gd name="T16" fmla="*/ 29 w 412"/>
                <a:gd name="T17" fmla="*/ 13 h 409"/>
                <a:gd name="T18" fmla="*/ 21 w 412"/>
                <a:gd name="T19" fmla="*/ 20 h 409"/>
                <a:gd name="T20" fmla="*/ 11 w 412"/>
                <a:gd name="T21" fmla="*/ 37 h 409"/>
                <a:gd name="T22" fmla="*/ 4 w 412"/>
                <a:gd name="T23" fmla="*/ 59 h 409"/>
                <a:gd name="T24" fmla="*/ 1 w 412"/>
                <a:gd name="T25" fmla="*/ 86 h 409"/>
                <a:gd name="T26" fmla="*/ 0 w 412"/>
                <a:gd name="T27" fmla="*/ 113 h 409"/>
                <a:gd name="T28" fmla="*/ 52 w 412"/>
                <a:gd name="T29" fmla="*/ 366 h 409"/>
                <a:gd name="T30" fmla="*/ 52 w 412"/>
                <a:gd name="T31" fmla="*/ 378 h 409"/>
                <a:gd name="T32" fmla="*/ 59 w 412"/>
                <a:gd name="T33" fmla="*/ 395 h 409"/>
                <a:gd name="T34" fmla="*/ 63 w 412"/>
                <a:gd name="T35" fmla="*/ 400 h 409"/>
                <a:gd name="T36" fmla="*/ 73 w 412"/>
                <a:gd name="T37" fmla="*/ 408 h 409"/>
                <a:gd name="T38" fmla="*/ 82 w 412"/>
                <a:gd name="T39" fmla="*/ 409 h 409"/>
                <a:gd name="T40" fmla="*/ 348 w 412"/>
                <a:gd name="T41" fmla="*/ 409 h 409"/>
                <a:gd name="T42" fmla="*/ 365 w 412"/>
                <a:gd name="T43" fmla="*/ 408 h 409"/>
                <a:gd name="T44" fmla="*/ 379 w 412"/>
                <a:gd name="T45" fmla="*/ 400 h 409"/>
                <a:gd name="T46" fmla="*/ 391 w 412"/>
                <a:gd name="T47" fmla="*/ 392 h 409"/>
                <a:gd name="T48" fmla="*/ 405 w 412"/>
                <a:gd name="T49" fmla="*/ 368 h 409"/>
                <a:gd name="T50" fmla="*/ 411 w 412"/>
                <a:gd name="T51" fmla="*/ 342 h 409"/>
                <a:gd name="T52" fmla="*/ 412 w 412"/>
                <a:gd name="T53" fmla="*/ 317 h 409"/>
                <a:gd name="T54" fmla="*/ 26 w 412"/>
                <a:gd name="T55" fmla="*/ 87 h 409"/>
                <a:gd name="T56" fmla="*/ 29 w 412"/>
                <a:gd name="T57" fmla="*/ 67 h 409"/>
                <a:gd name="T58" fmla="*/ 39 w 412"/>
                <a:gd name="T59" fmla="*/ 41 h 409"/>
                <a:gd name="T60" fmla="*/ 44 w 412"/>
                <a:gd name="T61" fmla="*/ 33 h 409"/>
                <a:gd name="T62" fmla="*/ 49 w 412"/>
                <a:gd name="T63" fmla="*/ 41 h 409"/>
                <a:gd name="T64" fmla="*/ 52 w 412"/>
                <a:gd name="T65" fmla="*/ 60 h 409"/>
                <a:gd name="T66" fmla="*/ 26 w 412"/>
                <a:gd name="T67" fmla="*/ 87 h 409"/>
                <a:gd name="T68" fmla="*/ 103 w 412"/>
                <a:gd name="T69" fmla="*/ 330 h 409"/>
                <a:gd name="T70" fmla="*/ 102 w 412"/>
                <a:gd name="T71" fmla="*/ 356 h 409"/>
                <a:gd name="T72" fmla="*/ 96 w 412"/>
                <a:gd name="T73" fmla="*/ 372 h 409"/>
                <a:gd name="T74" fmla="*/ 90 w 412"/>
                <a:gd name="T75" fmla="*/ 380 h 409"/>
                <a:gd name="T76" fmla="*/ 83 w 412"/>
                <a:gd name="T77" fmla="*/ 385 h 409"/>
                <a:gd name="T78" fmla="*/ 82 w 412"/>
                <a:gd name="T79" fmla="*/ 383 h 409"/>
                <a:gd name="T80" fmla="*/ 77 w 412"/>
                <a:gd name="T81" fmla="*/ 375 h 409"/>
                <a:gd name="T82" fmla="*/ 77 w 412"/>
                <a:gd name="T83" fmla="*/ 60 h 409"/>
                <a:gd name="T84" fmla="*/ 76 w 412"/>
                <a:gd name="T85" fmla="*/ 49 h 409"/>
                <a:gd name="T86" fmla="*/ 72 w 412"/>
                <a:gd name="T87" fmla="*/ 31 h 409"/>
                <a:gd name="T88" fmla="*/ 316 w 412"/>
                <a:gd name="T89" fmla="*/ 26 h 409"/>
                <a:gd name="T90" fmla="*/ 322 w 412"/>
                <a:gd name="T91" fmla="*/ 26 h 409"/>
                <a:gd name="T92" fmla="*/ 329 w 412"/>
                <a:gd name="T93" fmla="*/ 30 h 409"/>
                <a:gd name="T94" fmla="*/ 333 w 412"/>
                <a:gd name="T95" fmla="*/ 41 h 409"/>
                <a:gd name="T96" fmla="*/ 335 w 412"/>
                <a:gd name="T97" fmla="*/ 317 h 409"/>
                <a:gd name="T98" fmla="*/ 103 w 412"/>
                <a:gd name="T99" fmla="*/ 330 h 409"/>
                <a:gd name="T100" fmla="*/ 119 w 412"/>
                <a:gd name="T101" fmla="*/ 385 h 409"/>
                <a:gd name="T102" fmla="*/ 122 w 412"/>
                <a:gd name="T103" fmla="*/ 376 h 409"/>
                <a:gd name="T104" fmla="*/ 127 w 412"/>
                <a:gd name="T105" fmla="*/ 356 h 409"/>
                <a:gd name="T106" fmla="*/ 385 w 412"/>
                <a:gd name="T107" fmla="*/ 343 h 409"/>
                <a:gd name="T108" fmla="*/ 382 w 412"/>
                <a:gd name="T109" fmla="*/ 356 h 409"/>
                <a:gd name="T110" fmla="*/ 376 w 412"/>
                <a:gd name="T111" fmla="*/ 369 h 409"/>
                <a:gd name="T112" fmla="*/ 365 w 412"/>
                <a:gd name="T113" fmla="*/ 380 h 409"/>
                <a:gd name="T114" fmla="*/ 348 w 412"/>
                <a:gd name="T115" fmla="*/ 38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2" h="409">
                  <a:moveTo>
                    <a:pt x="361" y="317"/>
                  </a:moveTo>
                  <a:lnTo>
                    <a:pt x="361" y="47"/>
                  </a:lnTo>
                  <a:lnTo>
                    <a:pt x="361" y="47"/>
                  </a:lnTo>
                  <a:lnTo>
                    <a:pt x="359" y="39"/>
                  </a:lnTo>
                  <a:lnTo>
                    <a:pt x="358" y="31"/>
                  </a:lnTo>
                  <a:lnTo>
                    <a:pt x="355" y="23"/>
                  </a:lnTo>
                  <a:lnTo>
                    <a:pt x="350" y="16"/>
                  </a:lnTo>
                  <a:lnTo>
                    <a:pt x="343" y="10"/>
                  </a:lnTo>
                  <a:lnTo>
                    <a:pt x="336" y="4"/>
                  </a:lnTo>
                  <a:lnTo>
                    <a:pt x="328" y="1"/>
                  </a:lnTo>
                  <a:lnTo>
                    <a:pt x="31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2" y="1"/>
                  </a:lnTo>
                  <a:lnTo>
                    <a:pt x="40" y="4"/>
                  </a:lnTo>
                  <a:lnTo>
                    <a:pt x="34" y="9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1" y="20"/>
                  </a:lnTo>
                  <a:lnTo>
                    <a:pt x="16" y="27"/>
                  </a:lnTo>
                  <a:lnTo>
                    <a:pt x="11" y="37"/>
                  </a:lnTo>
                  <a:lnTo>
                    <a:pt x="7" y="47"/>
                  </a:lnTo>
                  <a:lnTo>
                    <a:pt x="4" y="59"/>
                  </a:lnTo>
                  <a:lnTo>
                    <a:pt x="1" y="72"/>
                  </a:lnTo>
                  <a:lnTo>
                    <a:pt x="1" y="86"/>
                  </a:lnTo>
                  <a:lnTo>
                    <a:pt x="0" y="100"/>
                  </a:lnTo>
                  <a:lnTo>
                    <a:pt x="0" y="113"/>
                  </a:lnTo>
                  <a:lnTo>
                    <a:pt x="52" y="113"/>
                  </a:lnTo>
                  <a:lnTo>
                    <a:pt x="52" y="366"/>
                  </a:lnTo>
                  <a:lnTo>
                    <a:pt x="52" y="366"/>
                  </a:lnTo>
                  <a:lnTo>
                    <a:pt x="52" y="378"/>
                  </a:lnTo>
                  <a:lnTo>
                    <a:pt x="54" y="386"/>
                  </a:lnTo>
                  <a:lnTo>
                    <a:pt x="59" y="395"/>
                  </a:lnTo>
                  <a:lnTo>
                    <a:pt x="63" y="400"/>
                  </a:lnTo>
                  <a:lnTo>
                    <a:pt x="63" y="400"/>
                  </a:lnTo>
                  <a:lnTo>
                    <a:pt x="69" y="405"/>
                  </a:lnTo>
                  <a:lnTo>
                    <a:pt x="73" y="408"/>
                  </a:lnTo>
                  <a:lnTo>
                    <a:pt x="82" y="409"/>
                  </a:lnTo>
                  <a:lnTo>
                    <a:pt x="82" y="409"/>
                  </a:lnTo>
                  <a:lnTo>
                    <a:pt x="348" y="409"/>
                  </a:lnTo>
                  <a:lnTo>
                    <a:pt x="348" y="409"/>
                  </a:lnTo>
                  <a:lnTo>
                    <a:pt x="358" y="409"/>
                  </a:lnTo>
                  <a:lnTo>
                    <a:pt x="365" y="408"/>
                  </a:lnTo>
                  <a:lnTo>
                    <a:pt x="373" y="405"/>
                  </a:lnTo>
                  <a:lnTo>
                    <a:pt x="379" y="400"/>
                  </a:lnTo>
                  <a:lnTo>
                    <a:pt x="385" y="396"/>
                  </a:lnTo>
                  <a:lnTo>
                    <a:pt x="391" y="392"/>
                  </a:lnTo>
                  <a:lnTo>
                    <a:pt x="399" y="380"/>
                  </a:lnTo>
                  <a:lnTo>
                    <a:pt x="405" y="368"/>
                  </a:lnTo>
                  <a:lnTo>
                    <a:pt x="409" y="355"/>
                  </a:lnTo>
                  <a:lnTo>
                    <a:pt x="411" y="342"/>
                  </a:lnTo>
                  <a:lnTo>
                    <a:pt x="412" y="330"/>
                  </a:lnTo>
                  <a:lnTo>
                    <a:pt x="412" y="317"/>
                  </a:lnTo>
                  <a:lnTo>
                    <a:pt x="361" y="317"/>
                  </a:lnTo>
                  <a:close/>
                  <a:moveTo>
                    <a:pt x="26" y="87"/>
                  </a:moveTo>
                  <a:lnTo>
                    <a:pt x="26" y="87"/>
                  </a:lnTo>
                  <a:lnTo>
                    <a:pt x="29" y="67"/>
                  </a:lnTo>
                  <a:lnTo>
                    <a:pt x="33" y="51"/>
                  </a:lnTo>
                  <a:lnTo>
                    <a:pt x="39" y="41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7" y="37"/>
                  </a:lnTo>
                  <a:lnTo>
                    <a:pt x="49" y="41"/>
                  </a:lnTo>
                  <a:lnTo>
                    <a:pt x="50" y="49"/>
                  </a:lnTo>
                  <a:lnTo>
                    <a:pt x="52" y="60"/>
                  </a:lnTo>
                  <a:lnTo>
                    <a:pt x="52" y="87"/>
                  </a:lnTo>
                  <a:lnTo>
                    <a:pt x="26" y="87"/>
                  </a:lnTo>
                  <a:close/>
                  <a:moveTo>
                    <a:pt x="103" y="330"/>
                  </a:moveTo>
                  <a:lnTo>
                    <a:pt x="103" y="330"/>
                  </a:lnTo>
                  <a:lnTo>
                    <a:pt x="103" y="345"/>
                  </a:lnTo>
                  <a:lnTo>
                    <a:pt x="102" y="356"/>
                  </a:lnTo>
                  <a:lnTo>
                    <a:pt x="99" y="365"/>
                  </a:lnTo>
                  <a:lnTo>
                    <a:pt x="96" y="372"/>
                  </a:lnTo>
                  <a:lnTo>
                    <a:pt x="93" y="378"/>
                  </a:lnTo>
                  <a:lnTo>
                    <a:pt x="90" y="380"/>
                  </a:lnTo>
                  <a:lnTo>
                    <a:pt x="87" y="383"/>
                  </a:lnTo>
                  <a:lnTo>
                    <a:pt x="83" y="385"/>
                  </a:lnTo>
                  <a:lnTo>
                    <a:pt x="83" y="385"/>
                  </a:lnTo>
                  <a:lnTo>
                    <a:pt x="82" y="383"/>
                  </a:lnTo>
                  <a:lnTo>
                    <a:pt x="79" y="379"/>
                  </a:lnTo>
                  <a:lnTo>
                    <a:pt x="77" y="375"/>
                  </a:lnTo>
                  <a:lnTo>
                    <a:pt x="77" y="366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6" y="49"/>
                  </a:lnTo>
                  <a:lnTo>
                    <a:pt x="74" y="40"/>
                  </a:lnTo>
                  <a:lnTo>
                    <a:pt x="72" y="31"/>
                  </a:lnTo>
                  <a:lnTo>
                    <a:pt x="69" y="24"/>
                  </a:lnTo>
                  <a:lnTo>
                    <a:pt x="316" y="26"/>
                  </a:lnTo>
                  <a:lnTo>
                    <a:pt x="316" y="26"/>
                  </a:lnTo>
                  <a:lnTo>
                    <a:pt x="322" y="26"/>
                  </a:lnTo>
                  <a:lnTo>
                    <a:pt x="326" y="27"/>
                  </a:lnTo>
                  <a:lnTo>
                    <a:pt x="329" y="30"/>
                  </a:lnTo>
                  <a:lnTo>
                    <a:pt x="332" y="34"/>
                  </a:lnTo>
                  <a:lnTo>
                    <a:pt x="333" y="41"/>
                  </a:lnTo>
                  <a:lnTo>
                    <a:pt x="335" y="47"/>
                  </a:lnTo>
                  <a:lnTo>
                    <a:pt x="335" y="317"/>
                  </a:lnTo>
                  <a:lnTo>
                    <a:pt x="103" y="319"/>
                  </a:lnTo>
                  <a:lnTo>
                    <a:pt x="103" y="330"/>
                  </a:lnTo>
                  <a:close/>
                  <a:moveTo>
                    <a:pt x="348" y="385"/>
                  </a:moveTo>
                  <a:lnTo>
                    <a:pt x="119" y="385"/>
                  </a:lnTo>
                  <a:lnTo>
                    <a:pt x="119" y="385"/>
                  </a:lnTo>
                  <a:lnTo>
                    <a:pt x="122" y="376"/>
                  </a:lnTo>
                  <a:lnTo>
                    <a:pt x="124" y="368"/>
                  </a:lnTo>
                  <a:lnTo>
                    <a:pt x="127" y="356"/>
                  </a:lnTo>
                  <a:lnTo>
                    <a:pt x="129" y="343"/>
                  </a:lnTo>
                  <a:lnTo>
                    <a:pt x="385" y="343"/>
                  </a:lnTo>
                  <a:lnTo>
                    <a:pt x="385" y="343"/>
                  </a:lnTo>
                  <a:lnTo>
                    <a:pt x="382" y="356"/>
                  </a:lnTo>
                  <a:lnTo>
                    <a:pt x="379" y="363"/>
                  </a:lnTo>
                  <a:lnTo>
                    <a:pt x="376" y="369"/>
                  </a:lnTo>
                  <a:lnTo>
                    <a:pt x="371" y="375"/>
                  </a:lnTo>
                  <a:lnTo>
                    <a:pt x="365" y="380"/>
                  </a:lnTo>
                  <a:lnTo>
                    <a:pt x="358" y="383"/>
                  </a:lnTo>
                  <a:lnTo>
                    <a:pt x="348" y="385"/>
                  </a:lnTo>
                  <a:lnTo>
                    <a:pt x="348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Rectangle 290"/>
            <p:cNvSpPr>
              <a:spLocks noChangeArrowheads="1"/>
            </p:cNvSpPr>
            <p:nvPr/>
          </p:nvSpPr>
          <p:spPr bwMode="auto">
            <a:xfrm>
              <a:off x="6597650" y="1320800"/>
              <a:ext cx="26828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1" name="Rectangle 291"/>
            <p:cNvSpPr>
              <a:spLocks noChangeArrowheads="1"/>
            </p:cNvSpPr>
            <p:nvPr/>
          </p:nvSpPr>
          <p:spPr bwMode="auto">
            <a:xfrm>
              <a:off x="6597650" y="1408113"/>
              <a:ext cx="26828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Rectangle 292"/>
            <p:cNvSpPr>
              <a:spLocks noChangeArrowheads="1"/>
            </p:cNvSpPr>
            <p:nvPr/>
          </p:nvSpPr>
          <p:spPr bwMode="auto">
            <a:xfrm>
              <a:off x="6597650" y="1500188"/>
              <a:ext cx="268288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3" name="Rectangle 293"/>
            <p:cNvSpPr>
              <a:spLocks noChangeArrowheads="1"/>
            </p:cNvSpPr>
            <p:nvPr/>
          </p:nvSpPr>
          <p:spPr bwMode="auto">
            <a:xfrm>
              <a:off x="6597650" y="1587500"/>
              <a:ext cx="26828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4" name="Group 162"/>
          <p:cNvGrpSpPr/>
          <p:nvPr/>
        </p:nvGrpSpPr>
        <p:grpSpPr>
          <a:xfrm>
            <a:off x="1106119" y="1893606"/>
            <a:ext cx="628107" cy="671776"/>
            <a:chOff x="4267200" y="1196975"/>
            <a:chExt cx="593725" cy="635001"/>
          </a:xfrm>
          <a:solidFill>
            <a:schemeClr val="bg1"/>
          </a:solidFill>
        </p:grpSpPr>
        <p:sp>
          <p:nvSpPr>
            <p:cNvPr id="35" name="Freeform 272"/>
            <p:cNvSpPr>
              <a:spLocks/>
            </p:cNvSpPr>
            <p:nvPr/>
          </p:nvSpPr>
          <p:spPr bwMode="auto">
            <a:xfrm>
              <a:off x="4267200" y="1566863"/>
              <a:ext cx="593725" cy="265113"/>
            </a:xfrm>
            <a:custGeom>
              <a:avLst/>
              <a:gdLst>
                <a:gd name="T0" fmla="*/ 364 w 374"/>
                <a:gd name="T1" fmla="*/ 47 h 167"/>
                <a:gd name="T2" fmla="*/ 350 w 374"/>
                <a:gd name="T3" fmla="*/ 33 h 167"/>
                <a:gd name="T4" fmla="*/ 332 w 374"/>
                <a:gd name="T5" fmla="*/ 22 h 167"/>
                <a:gd name="T6" fmla="*/ 295 w 374"/>
                <a:gd name="T7" fmla="*/ 8 h 167"/>
                <a:gd name="T8" fmla="*/ 265 w 374"/>
                <a:gd name="T9" fmla="*/ 1 h 167"/>
                <a:gd name="T10" fmla="*/ 253 w 374"/>
                <a:gd name="T11" fmla="*/ 26 h 167"/>
                <a:gd name="T12" fmla="*/ 269 w 374"/>
                <a:gd name="T13" fmla="*/ 30 h 167"/>
                <a:gd name="T14" fmla="*/ 284 w 374"/>
                <a:gd name="T15" fmla="*/ 37 h 167"/>
                <a:gd name="T16" fmla="*/ 305 w 374"/>
                <a:gd name="T17" fmla="*/ 49 h 167"/>
                <a:gd name="T18" fmla="*/ 310 w 374"/>
                <a:gd name="T19" fmla="*/ 56 h 167"/>
                <a:gd name="T20" fmla="*/ 316 w 374"/>
                <a:gd name="T21" fmla="*/ 66 h 167"/>
                <a:gd name="T22" fmla="*/ 316 w 374"/>
                <a:gd name="T23" fmla="*/ 70 h 167"/>
                <a:gd name="T24" fmla="*/ 303 w 374"/>
                <a:gd name="T25" fmla="*/ 83 h 167"/>
                <a:gd name="T26" fmla="*/ 295 w 374"/>
                <a:gd name="T27" fmla="*/ 88 h 167"/>
                <a:gd name="T28" fmla="*/ 266 w 374"/>
                <a:gd name="T29" fmla="*/ 101 h 167"/>
                <a:gd name="T30" fmla="*/ 224 w 374"/>
                <a:gd name="T31" fmla="*/ 107 h 167"/>
                <a:gd name="T32" fmla="*/ 202 w 374"/>
                <a:gd name="T33" fmla="*/ 109 h 167"/>
                <a:gd name="T34" fmla="*/ 158 w 374"/>
                <a:gd name="T35" fmla="*/ 109 h 167"/>
                <a:gd name="T36" fmla="*/ 136 w 374"/>
                <a:gd name="T37" fmla="*/ 105 h 167"/>
                <a:gd name="T38" fmla="*/ 94 w 374"/>
                <a:gd name="T39" fmla="*/ 94 h 167"/>
                <a:gd name="T40" fmla="*/ 84 w 374"/>
                <a:gd name="T41" fmla="*/ 91 h 167"/>
                <a:gd name="T42" fmla="*/ 68 w 374"/>
                <a:gd name="T43" fmla="*/ 80 h 167"/>
                <a:gd name="T44" fmla="*/ 62 w 374"/>
                <a:gd name="T45" fmla="*/ 73 h 167"/>
                <a:gd name="T46" fmla="*/ 58 w 374"/>
                <a:gd name="T47" fmla="*/ 66 h 167"/>
                <a:gd name="T48" fmla="*/ 58 w 374"/>
                <a:gd name="T49" fmla="*/ 65 h 167"/>
                <a:gd name="T50" fmla="*/ 60 w 374"/>
                <a:gd name="T51" fmla="*/ 59 h 167"/>
                <a:gd name="T52" fmla="*/ 72 w 374"/>
                <a:gd name="T53" fmla="*/ 47 h 167"/>
                <a:gd name="T54" fmla="*/ 83 w 374"/>
                <a:gd name="T55" fmla="*/ 38 h 167"/>
                <a:gd name="T56" fmla="*/ 108 w 374"/>
                <a:gd name="T57" fmla="*/ 29 h 167"/>
                <a:gd name="T58" fmla="*/ 121 w 374"/>
                <a:gd name="T59" fmla="*/ 26 h 167"/>
                <a:gd name="T60" fmla="*/ 109 w 374"/>
                <a:gd name="T61" fmla="*/ 0 h 167"/>
                <a:gd name="T62" fmla="*/ 68 w 374"/>
                <a:gd name="T63" fmla="*/ 11 h 167"/>
                <a:gd name="T64" fmla="*/ 29 w 374"/>
                <a:gd name="T65" fmla="*/ 27 h 167"/>
                <a:gd name="T66" fmla="*/ 22 w 374"/>
                <a:gd name="T67" fmla="*/ 33 h 167"/>
                <a:gd name="T68" fmla="*/ 8 w 374"/>
                <a:gd name="T69" fmla="*/ 47 h 167"/>
                <a:gd name="T70" fmla="*/ 3 w 374"/>
                <a:gd name="T71" fmla="*/ 55 h 167"/>
                <a:gd name="T72" fmla="*/ 0 w 374"/>
                <a:gd name="T73" fmla="*/ 71 h 167"/>
                <a:gd name="T74" fmla="*/ 1 w 374"/>
                <a:gd name="T75" fmla="*/ 83 h 167"/>
                <a:gd name="T76" fmla="*/ 4 w 374"/>
                <a:gd name="T77" fmla="*/ 94 h 167"/>
                <a:gd name="T78" fmla="*/ 12 w 374"/>
                <a:gd name="T79" fmla="*/ 109 h 167"/>
                <a:gd name="T80" fmla="*/ 25 w 374"/>
                <a:gd name="T81" fmla="*/ 123 h 167"/>
                <a:gd name="T82" fmla="*/ 55 w 374"/>
                <a:gd name="T83" fmla="*/ 143 h 167"/>
                <a:gd name="T84" fmla="*/ 73 w 374"/>
                <a:gd name="T85" fmla="*/ 150 h 167"/>
                <a:gd name="T86" fmla="*/ 111 w 374"/>
                <a:gd name="T87" fmla="*/ 160 h 167"/>
                <a:gd name="T88" fmla="*/ 150 w 374"/>
                <a:gd name="T89" fmla="*/ 166 h 167"/>
                <a:gd name="T90" fmla="*/ 206 w 374"/>
                <a:gd name="T91" fmla="*/ 167 h 167"/>
                <a:gd name="T92" fmla="*/ 241 w 374"/>
                <a:gd name="T93" fmla="*/ 164 h 167"/>
                <a:gd name="T94" fmla="*/ 276 w 374"/>
                <a:gd name="T95" fmla="*/ 159 h 167"/>
                <a:gd name="T96" fmla="*/ 310 w 374"/>
                <a:gd name="T97" fmla="*/ 148 h 167"/>
                <a:gd name="T98" fmla="*/ 341 w 374"/>
                <a:gd name="T99" fmla="*/ 132 h 167"/>
                <a:gd name="T100" fmla="*/ 352 w 374"/>
                <a:gd name="T101" fmla="*/ 124 h 167"/>
                <a:gd name="T102" fmla="*/ 367 w 374"/>
                <a:gd name="T103" fmla="*/ 102 h 167"/>
                <a:gd name="T104" fmla="*/ 371 w 374"/>
                <a:gd name="T105" fmla="*/ 89 h 167"/>
                <a:gd name="T106" fmla="*/ 374 w 374"/>
                <a:gd name="T107" fmla="*/ 74 h 167"/>
                <a:gd name="T108" fmla="*/ 374 w 374"/>
                <a:gd name="T109" fmla="*/ 67 h 167"/>
                <a:gd name="T110" fmla="*/ 368 w 374"/>
                <a:gd name="T111" fmla="*/ 54 h 167"/>
                <a:gd name="T112" fmla="*/ 364 w 374"/>
                <a:gd name="T113" fmla="*/ 4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4" h="167">
                  <a:moveTo>
                    <a:pt x="364" y="47"/>
                  </a:moveTo>
                  <a:lnTo>
                    <a:pt x="364" y="47"/>
                  </a:lnTo>
                  <a:lnTo>
                    <a:pt x="357" y="40"/>
                  </a:lnTo>
                  <a:lnTo>
                    <a:pt x="350" y="33"/>
                  </a:lnTo>
                  <a:lnTo>
                    <a:pt x="342" y="27"/>
                  </a:lnTo>
                  <a:lnTo>
                    <a:pt x="332" y="22"/>
                  </a:lnTo>
                  <a:lnTo>
                    <a:pt x="314" y="15"/>
                  </a:lnTo>
                  <a:lnTo>
                    <a:pt x="295" y="8"/>
                  </a:lnTo>
                  <a:lnTo>
                    <a:pt x="295" y="8"/>
                  </a:lnTo>
                  <a:lnTo>
                    <a:pt x="265" y="1"/>
                  </a:lnTo>
                  <a:lnTo>
                    <a:pt x="265" y="1"/>
                  </a:lnTo>
                  <a:lnTo>
                    <a:pt x="253" y="26"/>
                  </a:lnTo>
                  <a:lnTo>
                    <a:pt x="253" y="26"/>
                  </a:lnTo>
                  <a:lnTo>
                    <a:pt x="269" y="30"/>
                  </a:lnTo>
                  <a:lnTo>
                    <a:pt x="284" y="37"/>
                  </a:lnTo>
                  <a:lnTo>
                    <a:pt x="284" y="37"/>
                  </a:lnTo>
                  <a:lnTo>
                    <a:pt x="299" y="45"/>
                  </a:lnTo>
                  <a:lnTo>
                    <a:pt x="305" y="49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16" y="63"/>
                  </a:lnTo>
                  <a:lnTo>
                    <a:pt x="316" y="66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10" y="77"/>
                  </a:lnTo>
                  <a:lnTo>
                    <a:pt x="303" y="83"/>
                  </a:lnTo>
                  <a:lnTo>
                    <a:pt x="303" y="83"/>
                  </a:lnTo>
                  <a:lnTo>
                    <a:pt x="295" y="88"/>
                  </a:lnTo>
                  <a:lnTo>
                    <a:pt x="285" y="94"/>
                  </a:lnTo>
                  <a:lnTo>
                    <a:pt x="266" y="101"/>
                  </a:lnTo>
                  <a:lnTo>
                    <a:pt x="245" y="105"/>
                  </a:lnTo>
                  <a:lnTo>
                    <a:pt x="224" y="107"/>
                  </a:lnTo>
                  <a:lnTo>
                    <a:pt x="224" y="107"/>
                  </a:lnTo>
                  <a:lnTo>
                    <a:pt x="202" y="109"/>
                  </a:lnTo>
                  <a:lnTo>
                    <a:pt x="180" y="110"/>
                  </a:lnTo>
                  <a:lnTo>
                    <a:pt x="158" y="109"/>
                  </a:lnTo>
                  <a:lnTo>
                    <a:pt x="136" y="105"/>
                  </a:lnTo>
                  <a:lnTo>
                    <a:pt x="136" y="105"/>
                  </a:lnTo>
                  <a:lnTo>
                    <a:pt x="115" y="101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84" y="91"/>
                  </a:lnTo>
                  <a:lnTo>
                    <a:pt x="76" y="85"/>
                  </a:lnTo>
                  <a:lnTo>
                    <a:pt x="68" y="80"/>
                  </a:lnTo>
                  <a:lnTo>
                    <a:pt x="62" y="73"/>
                  </a:lnTo>
                  <a:lnTo>
                    <a:pt x="62" y="73"/>
                  </a:lnTo>
                  <a:lnTo>
                    <a:pt x="58" y="69"/>
                  </a:lnTo>
                  <a:lnTo>
                    <a:pt x="58" y="66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5" y="52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38"/>
                  </a:lnTo>
                  <a:lnTo>
                    <a:pt x="96" y="33"/>
                  </a:lnTo>
                  <a:lnTo>
                    <a:pt x="108" y="29"/>
                  </a:lnTo>
                  <a:lnTo>
                    <a:pt x="121" y="26"/>
                  </a:lnTo>
                  <a:lnTo>
                    <a:pt x="121" y="26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89" y="4"/>
                  </a:lnTo>
                  <a:lnTo>
                    <a:pt x="68" y="11"/>
                  </a:lnTo>
                  <a:lnTo>
                    <a:pt x="48" y="18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2" y="33"/>
                  </a:lnTo>
                  <a:lnTo>
                    <a:pt x="14" y="40"/>
                  </a:lnTo>
                  <a:lnTo>
                    <a:pt x="8" y="47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1" y="83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7" y="102"/>
                  </a:lnTo>
                  <a:lnTo>
                    <a:pt x="12" y="109"/>
                  </a:lnTo>
                  <a:lnTo>
                    <a:pt x="18" y="117"/>
                  </a:lnTo>
                  <a:lnTo>
                    <a:pt x="25" y="123"/>
                  </a:lnTo>
                  <a:lnTo>
                    <a:pt x="40" y="135"/>
                  </a:lnTo>
                  <a:lnTo>
                    <a:pt x="55" y="143"/>
                  </a:lnTo>
                  <a:lnTo>
                    <a:pt x="55" y="143"/>
                  </a:lnTo>
                  <a:lnTo>
                    <a:pt x="73" y="150"/>
                  </a:lnTo>
                  <a:lnTo>
                    <a:pt x="91" y="156"/>
                  </a:lnTo>
                  <a:lnTo>
                    <a:pt x="111" y="160"/>
                  </a:lnTo>
                  <a:lnTo>
                    <a:pt x="130" y="163"/>
                  </a:lnTo>
                  <a:lnTo>
                    <a:pt x="150" y="166"/>
                  </a:lnTo>
                  <a:lnTo>
                    <a:pt x="168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41" y="164"/>
                  </a:lnTo>
                  <a:lnTo>
                    <a:pt x="259" y="161"/>
                  </a:lnTo>
                  <a:lnTo>
                    <a:pt x="276" y="159"/>
                  </a:lnTo>
                  <a:lnTo>
                    <a:pt x="294" y="153"/>
                  </a:lnTo>
                  <a:lnTo>
                    <a:pt x="310" y="148"/>
                  </a:lnTo>
                  <a:lnTo>
                    <a:pt x="326" y="141"/>
                  </a:lnTo>
                  <a:lnTo>
                    <a:pt x="341" y="132"/>
                  </a:lnTo>
                  <a:lnTo>
                    <a:pt x="341" y="132"/>
                  </a:lnTo>
                  <a:lnTo>
                    <a:pt x="352" y="124"/>
                  </a:lnTo>
                  <a:lnTo>
                    <a:pt x="360" y="114"/>
                  </a:lnTo>
                  <a:lnTo>
                    <a:pt x="367" y="102"/>
                  </a:lnTo>
                  <a:lnTo>
                    <a:pt x="370" y="95"/>
                  </a:lnTo>
                  <a:lnTo>
                    <a:pt x="371" y="89"/>
                  </a:lnTo>
                  <a:lnTo>
                    <a:pt x="371" y="89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74" y="67"/>
                  </a:lnTo>
                  <a:lnTo>
                    <a:pt x="373" y="60"/>
                  </a:lnTo>
                  <a:lnTo>
                    <a:pt x="368" y="54"/>
                  </a:lnTo>
                  <a:lnTo>
                    <a:pt x="364" y="47"/>
                  </a:lnTo>
                  <a:lnTo>
                    <a:pt x="36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Rectangle 273"/>
            <p:cNvSpPr>
              <a:spLocks noChangeArrowheads="1"/>
            </p:cNvSpPr>
            <p:nvPr/>
          </p:nvSpPr>
          <p:spPr bwMode="auto">
            <a:xfrm>
              <a:off x="4845050" y="1641475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7" name="Freeform 274"/>
            <p:cNvSpPr>
              <a:spLocks noEditPoints="1"/>
            </p:cNvSpPr>
            <p:nvPr/>
          </p:nvSpPr>
          <p:spPr bwMode="auto">
            <a:xfrm>
              <a:off x="4422775" y="1196975"/>
              <a:ext cx="282575" cy="508000"/>
            </a:xfrm>
            <a:custGeom>
              <a:avLst/>
              <a:gdLst>
                <a:gd name="T0" fmla="*/ 89 w 178"/>
                <a:gd name="T1" fmla="*/ 320 h 320"/>
                <a:gd name="T2" fmla="*/ 133 w 178"/>
                <a:gd name="T3" fmla="*/ 221 h 320"/>
                <a:gd name="T4" fmla="*/ 164 w 178"/>
                <a:gd name="T5" fmla="*/ 144 h 320"/>
                <a:gd name="T6" fmla="*/ 176 w 178"/>
                <a:gd name="T7" fmla="*/ 98 h 320"/>
                <a:gd name="T8" fmla="*/ 178 w 178"/>
                <a:gd name="T9" fmla="*/ 87 h 320"/>
                <a:gd name="T10" fmla="*/ 176 w 178"/>
                <a:gd name="T11" fmla="*/ 71 h 320"/>
                <a:gd name="T12" fmla="*/ 171 w 178"/>
                <a:gd name="T13" fmla="*/ 54 h 320"/>
                <a:gd name="T14" fmla="*/ 153 w 178"/>
                <a:gd name="T15" fmla="*/ 26 h 320"/>
                <a:gd name="T16" fmla="*/ 125 w 178"/>
                <a:gd name="T17" fmla="*/ 7 h 320"/>
                <a:gd name="T18" fmla="*/ 108 w 178"/>
                <a:gd name="T19" fmla="*/ 3 h 320"/>
                <a:gd name="T20" fmla="*/ 90 w 178"/>
                <a:gd name="T21" fmla="*/ 0 h 320"/>
                <a:gd name="T22" fmla="*/ 89 w 178"/>
                <a:gd name="T23" fmla="*/ 0 h 320"/>
                <a:gd name="T24" fmla="*/ 89 w 178"/>
                <a:gd name="T25" fmla="*/ 0 h 320"/>
                <a:gd name="T26" fmla="*/ 89 w 178"/>
                <a:gd name="T27" fmla="*/ 0 h 320"/>
                <a:gd name="T28" fmla="*/ 88 w 178"/>
                <a:gd name="T29" fmla="*/ 0 h 320"/>
                <a:gd name="T30" fmla="*/ 78 w 178"/>
                <a:gd name="T31" fmla="*/ 1 h 320"/>
                <a:gd name="T32" fmla="*/ 61 w 178"/>
                <a:gd name="T33" fmla="*/ 4 h 320"/>
                <a:gd name="T34" fmla="*/ 39 w 178"/>
                <a:gd name="T35" fmla="*/ 15 h 320"/>
                <a:gd name="T36" fmla="*/ 16 w 178"/>
                <a:gd name="T37" fmla="*/ 39 h 320"/>
                <a:gd name="T38" fmla="*/ 5 w 178"/>
                <a:gd name="T39" fmla="*/ 62 h 320"/>
                <a:gd name="T40" fmla="*/ 0 w 178"/>
                <a:gd name="T41" fmla="*/ 79 h 320"/>
                <a:gd name="T42" fmla="*/ 0 w 178"/>
                <a:gd name="T43" fmla="*/ 87 h 320"/>
                <a:gd name="T44" fmla="*/ 5 w 178"/>
                <a:gd name="T45" fmla="*/ 111 h 320"/>
                <a:gd name="T46" fmla="*/ 28 w 178"/>
                <a:gd name="T47" fmla="*/ 181 h 320"/>
                <a:gd name="T48" fmla="*/ 75 w 178"/>
                <a:gd name="T49" fmla="*/ 291 h 320"/>
                <a:gd name="T50" fmla="*/ 89 w 178"/>
                <a:gd name="T51" fmla="*/ 320 h 320"/>
                <a:gd name="T52" fmla="*/ 89 w 178"/>
                <a:gd name="T53" fmla="*/ 40 h 320"/>
                <a:gd name="T54" fmla="*/ 104 w 178"/>
                <a:gd name="T55" fmla="*/ 43 h 320"/>
                <a:gd name="T56" fmla="*/ 117 w 178"/>
                <a:gd name="T57" fmla="*/ 51 h 320"/>
                <a:gd name="T58" fmla="*/ 125 w 178"/>
                <a:gd name="T59" fmla="*/ 64 h 320"/>
                <a:gd name="T60" fmla="*/ 129 w 178"/>
                <a:gd name="T61" fmla="*/ 80 h 320"/>
                <a:gd name="T62" fmla="*/ 128 w 178"/>
                <a:gd name="T63" fmla="*/ 87 h 320"/>
                <a:gd name="T64" fmla="*/ 122 w 178"/>
                <a:gd name="T65" fmla="*/ 102 h 320"/>
                <a:gd name="T66" fmla="*/ 111 w 178"/>
                <a:gd name="T67" fmla="*/ 113 h 320"/>
                <a:gd name="T68" fmla="*/ 97 w 178"/>
                <a:gd name="T69" fmla="*/ 119 h 320"/>
                <a:gd name="T70" fmla="*/ 89 w 178"/>
                <a:gd name="T71" fmla="*/ 119 h 320"/>
                <a:gd name="T72" fmla="*/ 74 w 178"/>
                <a:gd name="T73" fmla="*/ 116 h 320"/>
                <a:gd name="T74" fmla="*/ 60 w 178"/>
                <a:gd name="T75" fmla="*/ 108 h 320"/>
                <a:gd name="T76" fmla="*/ 52 w 178"/>
                <a:gd name="T77" fmla="*/ 96 h 320"/>
                <a:gd name="T78" fmla="*/ 49 w 178"/>
                <a:gd name="T79" fmla="*/ 80 h 320"/>
                <a:gd name="T80" fmla="*/ 50 w 178"/>
                <a:gd name="T81" fmla="*/ 72 h 320"/>
                <a:gd name="T82" fmla="*/ 56 w 178"/>
                <a:gd name="T83" fmla="*/ 58 h 320"/>
                <a:gd name="T84" fmla="*/ 67 w 178"/>
                <a:gd name="T85" fmla="*/ 47 h 320"/>
                <a:gd name="T86" fmla="*/ 81 w 178"/>
                <a:gd name="T87" fmla="*/ 40 h 320"/>
                <a:gd name="T88" fmla="*/ 89 w 178"/>
                <a:gd name="T89" fmla="*/ 4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320">
                  <a:moveTo>
                    <a:pt x="89" y="320"/>
                  </a:moveTo>
                  <a:lnTo>
                    <a:pt x="89" y="320"/>
                  </a:lnTo>
                  <a:lnTo>
                    <a:pt x="103" y="291"/>
                  </a:lnTo>
                  <a:lnTo>
                    <a:pt x="133" y="221"/>
                  </a:lnTo>
                  <a:lnTo>
                    <a:pt x="150" y="181"/>
                  </a:lnTo>
                  <a:lnTo>
                    <a:pt x="164" y="144"/>
                  </a:lnTo>
                  <a:lnTo>
                    <a:pt x="173" y="111"/>
                  </a:lnTo>
                  <a:lnTo>
                    <a:pt x="176" y="98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79"/>
                  </a:lnTo>
                  <a:lnTo>
                    <a:pt x="176" y="71"/>
                  </a:lnTo>
                  <a:lnTo>
                    <a:pt x="173" y="62"/>
                  </a:lnTo>
                  <a:lnTo>
                    <a:pt x="171" y="54"/>
                  </a:lnTo>
                  <a:lnTo>
                    <a:pt x="162" y="39"/>
                  </a:lnTo>
                  <a:lnTo>
                    <a:pt x="153" y="26"/>
                  </a:lnTo>
                  <a:lnTo>
                    <a:pt x="139" y="15"/>
                  </a:lnTo>
                  <a:lnTo>
                    <a:pt x="125" y="7"/>
                  </a:lnTo>
                  <a:lnTo>
                    <a:pt x="117" y="4"/>
                  </a:lnTo>
                  <a:lnTo>
                    <a:pt x="108" y="3"/>
                  </a:lnTo>
                  <a:lnTo>
                    <a:pt x="100" y="1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8" y="1"/>
                  </a:lnTo>
                  <a:lnTo>
                    <a:pt x="70" y="3"/>
                  </a:lnTo>
                  <a:lnTo>
                    <a:pt x="61" y="4"/>
                  </a:lnTo>
                  <a:lnTo>
                    <a:pt x="53" y="7"/>
                  </a:lnTo>
                  <a:lnTo>
                    <a:pt x="39" y="15"/>
                  </a:lnTo>
                  <a:lnTo>
                    <a:pt x="25" y="26"/>
                  </a:lnTo>
                  <a:lnTo>
                    <a:pt x="16" y="39"/>
                  </a:lnTo>
                  <a:lnTo>
                    <a:pt x="7" y="54"/>
                  </a:lnTo>
                  <a:lnTo>
                    <a:pt x="5" y="62"/>
                  </a:lnTo>
                  <a:lnTo>
                    <a:pt x="2" y="71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2" y="98"/>
                  </a:lnTo>
                  <a:lnTo>
                    <a:pt x="5" y="111"/>
                  </a:lnTo>
                  <a:lnTo>
                    <a:pt x="14" y="144"/>
                  </a:lnTo>
                  <a:lnTo>
                    <a:pt x="28" y="181"/>
                  </a:lnTo>
                  <a:lnTo>
                    <a:pt x="45" y="221"/>
                  </a:lnTo>
                  <a:lnTo>
                    <a:pt x="75" y="291"/>
                  </a:lnTo>
                  <a:lnTo>
                    <a:pt x="89" y="320"/>
                  </a:lnTo>
                  <a:lnTo>
                    <a:pt x="89" y="320"/>
                  </a:lnTo>
                  <a:close/>
                  <a:moveTo>
                    <a:pt x="89" y="40"/>
                  </a:moveTo>
                  <a:lnTo>
                    <a:pt x="89" y="40"/>
                  </a:lnTo>
                  <a:lnTo>
                    <a:pt x="97" y="40"/>
                  </a:lnTo>
                  <a:lnTo>
                    <a:pt x="104" y="43"/>
                  </a:lnTo>
                  <a:lnTo>
                    <a:pt x="111" y="47"/>
                  </a:lnTo>
                  <a:lnTo>
                    <a:pt x="117" y="51"/>
                  </a:lnTo>
                  <a:lnTo>
                    <a:pt x="122" y="58"/>
                  </a:lnTo>
                  <a:lnTo>
                    <a:pt x="125" y="64"/>
                  </a:lnTo>
                  <a:lnTo>
                    <a:pt x="128" y="72"/>
                  </a:lnTo>
                  <a:lnTo>
                    <a:pt x="129" y="80"/>
                  </a:lnTo>
                  <a:lnTo>
                    <a:pt x="129" y="80"/>
                  </a:lnTo>
                  <a:lnTo>
                    <a:pt x="128" y="87"/>
                  </a:lnTo>
                  <a:lnTo>
                    <a:pt x="125" y="96"/>
                  </a:lnTo>
                  <a:lnTo>
                    <a:pt x="122" y="102"/>
                  </a:lnTo>
                  <a:lnTo>
                    <a:pt x="117" y="108"/>
                  </a:lnTo>
                  <a:lnTo>
                    <a:pt x="111" y="113"/>
                  </a:lnTo>
                  <a:lnTo>
                    <a:pt x="104" y="116"/>
                  </a:lnTo>
                  <a:lnTo>
                    <a:pt x="97" y="119"/>
                  </a:lnTo>
                  <a:lnTo>
                    <a:pt x="89" y="119"/>
                  </a:lnTo>
                  <a:lnTo>
                    <a:pt x="89" y="119"/>
                  </a:lnTo>
                  <a:lnTo>
                    <a:pt x="81" y="119"/>
                  </a:lnTo>
                  <a:lnTo>
                    <a:pt x="74" y="116"/>
                  </a:lnTo>
                  <a:lnTo>
                    <a:pt x="67" y="113"/>
                  </a:lnTo>
                  <a:lnTo>
                    <a:pt x="60" y="108"/>
                  </a:lnTo>
                  <a:lnTo>
                    <a:pt x="56" y="102"/>
                  </a:lnTo>
                  <a:lnTo>
                    <a:pt x="52" y="96"/>
                  </a:lnTo>
                  <a:lnTo>
                    <a:pt x="50" y="87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50" y="72"/>
                  </a:lnTo>
                  <a:lnTo>
                    <a:pt x="52" y="64"/>
                  </a:lnTo>
                  <a:lnTo>
                    <a:pt x="56" y="58"/>
                  </a:lnTo>
                  <a:lnTo>
                    <a:pt x="60" y="51"/>
                  </a:lnTo>
                  <a:lnTo>
                    <a:pt x="67" y="47"/>
                  </a:lnTo>
                  <a:lnTo>
                    <a:pt x="74" y="43"/>
                  </a:lnTo>
                  <a:lnTo>
                    <a:pt x="81" y="40"/>
                  </a:lnTo>
                  <a:lnTo>
                    <a:pt x="89" y="40"/>
                  </a:lnTo>
                  <a:lnTo>
                    <a:pt x="8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-41955" y="-2540818"/>
            <a:ext cx="2215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j-lt"/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11368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838" y="2375236"/>
            <a:ext cx="1528762" cy="1784197"/>
            <a:chOff x="96838" y="2375236"/>
            <a:chExt cx="1528762" cy="1784197"/>
          </a:xfrm>
        </p:grpSpPr>
        <p:sp>
          <p:nvSpPr>
            <p:cNvPr id="45" name="矩形 74"/>
            <p:cNvSpPr>
              <a:spLocks noChangeArrowheads="1"/>
            </p:cNvSpPr>
            <p:nvPr/>
          </p:nvSpPr>
          <p:spPr bwMode="auto">
            <a:xfrm>
              <a:off x="362460" y="2737132"/>
              <a:ext cx="997517" cy="2769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2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lang="en-US" altLang="zh-CN" sz="12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矩形 75"/>
            <p:cNvSpPr>
              <a:spLocks noChangeArrowheads="1"/>
            </p:cNvSpPr>
            <p:nvPr/>
          </p:nvSpPr>
          <p:spPr bwMode="auto">
            <a:xfrm>
              <a:off x="96838" y="3143770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  <p:sp>
          <p:nvSpPr>
            <p:cNvPr id="47" name="矩形 91"/>
            <p:cNvSpPr>
              <a:spLocks noChangeArrowheads="1"/>
            </p:cNvSpPr>
            <p:nvPr/>
          </p:nvSpPr>
          <p:spPr bwMode="auto">
            <a:xfrm>
              <a:off x="401290" y="2375236"/>
              <a:ext cx="919858" cy="40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None/>
              </a:pPr>
              <a:r>
                <a:rPr lang="en-US" altLang="zh-CN" sz="2000" dirty="0">
                  <a:latin typeface="+mj-lt"/>
                  <a:ea typeface="+mn-ea"/>
                  <a:cs typeface="+mn-ea"/>
                  <a:sym typeface="+mn-lt"/>
                </a:rPr>
                <a:t>20%</a:t>
              </a:r>
              <a:endParaRPr lang="zh-CN" altLang="en-US" sz="2000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Rectangle 33"/>
            <p:cNvSpPr>
              <a:spLocks noChangeArrowheads="1"/>
            </p:cNvSpPr>
            <p:nvPr/>
          </p:nvSpPr>
          <p:spPr bwMode="auto">
            <a:xfrm>
              <a:off x="272401" y="4086025"/>
              <a:ext cx="1177636" cy="12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26298" y="997286"/>
            <a:ext cx="1528762" cy="1787722"/>
            <a:chOff x="1326298" y="997286"/>
            <a:chExt cx="1528762" cy="1787722"/>
          </a:xfrm>
        </p:grpSpPr>
        <p:sp>
          <p:nvSpPr>
            <p:cNvPr id="48" name="矩形 77"/>
            <p:cNvSpPr>
              <a:spLocks noChangeArrowheads="1"/>
            </p:cNvSpPr>
            <p:nvPr/>
          </p:nvSpPr>
          <p:spPr bwMode="auto">
            <a:xfrm>
              <a:off x="1629286" y="1336458"/>
              <a:ext cx="997517" cy="276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2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lang="en-US" altLang="zh-CN" sz="12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矩形 92"/>
            <p:cNvSpPr>
              <a:spLocks noChangeArrowheads="1"/>
            </p:cNvSpPr>
            <p:nvPr/>
          </p:nvSpPr>
          <p:spPr bwMode="auto">
            <a:xfrm>
              <a:off x="1605098" y="997286"/>
              <a:ext cx="1045891" cy="36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None/>
              </a:pPr>
              <a:r>
                <a:rPr lang="en-US" altLang="zh-CN" sz="1800" dirty="0">
                  <a:latin typeface="+mj-lt"/>
                  <a:ea typeface="+mn-ea"/>
                  <a:cs typeface="+mn-ea"/>
                  <a:sym typeface="+mn-lt"/>
                </a:rPr>
                <a:t>16%</a:t>
              </a:r>
              <a:endParaRPr lang="zh-CN" altLang="en-US" sz="1800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1539227" y="2676579"/>
              <a:ext cx="1177636" cy="12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6" name="矩形 75"/>
            <p:cNvSpPr>
              <a:spLocks noChangeArrowheads="1"/>
            </p:cNvSpPr>
            <p:nvPr/>
          </p:nvSpPr>
          <p:spPr bwMode="auto">
            <a:xfrm>
              <a:off x="1326298" y="1769345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90789" y="2487949"/>
            <a:ext cx="1528762" cy="1782742"/>
            <a:chOff x="2490789" y="2487949"/>
            <a:chExt cx="1528762" cy="1782742"/>
          </a:xfrm>
        </p:grpSpPr>
        <p:grpSp>
          <p:nvGrpSpPr>
            <p:cNvPr id="4" name="组合 3"/>
            <p:cNvGrpSpPr/>
            <p:nvPr/>
          </p:nvGrpSpPr>
          <p:grpSpPr>
            <a:xfrm>
              <a:off x="2666352" y="2487949"/>
              <a:ext cx="1177636" cy="1750476"/>
              <a:chOff x="2666352" y="2487949"/>
              <a:chExt cx="1177636" cy="1750476"/>
            </a:xfrm>
          </p:grpSpPr>
          <p:sp>
            <p:nvSpPr>
              <p:cNvPr id="51" name="矩形 94"/>
              <p:cNvSpPr>
                <a:spLocks noChangeArrowheads="1"/>
              </p:cNvSpPr>
              <p:nvPr/>
            </p:nvSpPr>
            <p:spPr bwMode="auto">
              <a:xfrm>
                <a:off x="2756411" y="2850232"/>
                <a:ext cx="997517" cy="27699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tr-TR" altLang="zh-CN" sz="1200" dirty="0">
                    <a:solidFill>
                      <a:prstClr val="white"/>
                    </a:solidFill>
                    <a:latin typeface="+mj-lt"/>
                    <a:ea typeface="+mn-ea"/>
                    <a:cs typeface="+mn-ea"/>
                    <a:sym typeface="+mn-lt"/>
                  </a:rPr>
                  <a:t>STAGE HERE</a:t>
                </a:r>
                <a:endParaRPr lang="en-US" altLang="zh-CN" sz="12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矩形 96"/>
              <p:cNvSpPr>
                <a:spLocks noChangeArrowheads="1"/>
              </p:cNvSpPr>
              <p:nvPr/>
            </p:nvSpPr>
            <p:spPr bwMode="auto">
              <a:xfrm>
                <a:off x="2795240" y="2487949"/>
                <a:ext cx="919858" cy="400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13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defTabSz="685800" eaLnBrk="1" fontAlgn="base" hangingPunct="1">
                  <a:spcBef>
                    <a:spcPct val="0"/>
                  </a:spcBef>
                  <a:spcAft>
                    <a:spcPts val="600"/>
                  </a:spcAft>
                  <a:buFont typeface="Arial" charset="0"/>
                  <a:buNone/>
                </a:pPr>
                <a:r>
                  <a:rPr lang="en-US" altLang="zh-CN" sz="2000" dirty="0">
                    <a:latin typeface="+mj-lt"/>
                    <a:ea typeface="+mn-ea"/>
                    <a:cs typeface="+mn-ea"/>
                    <a:sym typeface="+mn-lt"/>
                  </a:rPr>
                  <a:t>12%</a:t>
                </a:r>
                <a:endParaRPr lang="zh-CN" altLang="en-US" sz="2000" dirty="0">
                  <a:latin typeface="+mj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Rectangle 33"/>
              <p:cNvSpPr>
                <a:spLocks noChangeArrowheads="1"/>
              </p:cNvSpPr>
              <p:nvPr/>
            </p:nvSpPr>
            <p:spPr bwMode="auto">
              <a:xfrm>
                <a:off x="2666352" y="4225725"/>
                <a:ext cx="1177636" cy="127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75"/>
            <p:cNvSpPr>
              <a:spLocks noChangeArrowheads="1"/>
            </p:cNvSpPr>
            <p:nvPr/>
          </p:nvSpPr>
          <p:spPr bwMode="auto">
            <a:xfrm>
              <a:off x="2490789" y="3255028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18850" y="1176674"/>
            <a:ext cx="1528762" cy="1783233"/>
            <a:chOff x="4218850" y="1176674"/>
            <a:chExt cx="1528762" cy="1783233"/>
          </a:xfrm>
        </p:grpSpPr>
        <p:sp>
          <p:nvSpPr>
            <p:cNvPr id="56" name="矩形 106"/>
            <p:cNvSpPr>
              <a:spLocks noChangeArrowheads="1"/>
            </p:cNvSpPr>
            <p:nvPr/>
          </p:nvSpPr>
          <p:spPr bwMode="auto">
            <a:xfrm>
              <a:off x="4484473" y="1515846"/>
              <a:ext cx="997517" cy="276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2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lang="en-US" altLang="zh-CN" sz="12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矩形 108"/>
            <p:cNvSpPr>
              <a:spLocks noChangeArrowheads="1"/>
            </p:cNvSpPr>
            <p:nvPr/>
          </p:nvSpPr>
          <p:spPr bwMode="auto">
            <a:xfrm>
              <a:off x="4468948" y="1176674"/>
              <a:ext cx="1045891" cy="36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None/>
              </a:pPr>
              <a:r>
                <a:rPr lang="en-US" altLang="zh-CN" sz="1800" dirty="0">
                  <a:latin typeface="+mj-lt"/>
                  <a:ea typeface="+mn-ea"/>
                  <a:cs typeface="+mn-ea"/>
                  <a:sym typeface="+mn-lt"/>
                </a:rPr>
                <a:t>33%</a:t>
              </a:r>
              <a:endParaRPr lang="zh-CN" altLang="en-US" sz="1800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Rectangle 33"/>
            <p:cNvSpPr>
              <a:spLocks noChangeArrowheads="1"/>
            </p:cNvSpPr>
            <p:nvPr/>
          </p:nvSpPr>
          <p:spPr bwMode="auto">
            <a:xfrm>
              <a:off x="4394414" y="2883522"/>
              <a:ext cx="1177636" cy="12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矩形 75"/>
            <p:cNvSpPr>
              <a:spLocks noChangeArrowheads="1"/>
            </p:cNvSpPr>
            <p:nvPr/>
          </p:nvSpPr>
          <p:spPr bwMode="auto">
            <a:xfrm>
              <a:off x="4218850" y="1944244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70551" y="2384761"/>
            <a:ext cx="1528762" cy="1781967"/>
            <a:chOff x="5670551" y="2384761"/>
            <a:chExt cx="1528762" cy="1781967"/>
          </a:xfrm>
        </p:grpSpPr>
        <p:sp>
          <p:nvSpPr>
            <p:cNvPr id="59" name="矩形 110"/>
            <p:cNvSpPr>
              <a:spLocks noChangeArrowheads="1"/>
            </p:cNvSpPr>
            <p:nvPr/>
          </p:nvSpPr>
          <p:spPr bwMode="auto">
            <a:xfrm>
              <a:off x="5841083" y="2725651"/>
              <a:ext cx="1187699" cy="26161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1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lang="en-US" altLang="zh-CN" sz="11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矩形 112"/>
            <p:cNvSpPr>
              <a:spLocks noChangeArrowheads="1"/>
            </p:cNvSpPr>
            <p:nvPr/>
          </p:nvSpPr>
          <p:spPr bwMode="auto">
            <a:xfrm>
              <a:off x="5975002" y="2384761"/>
              <a:ext cx="919859" cy="40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None/>
              </a:pPr>
              <a:r>
                <a:rPr lang="en-US" altLang="zh-CN" sz="2000" dirty="0">
                  <a:latin typeface="+mj-lt"/>
                  <a:ea typeface="+mn-ea"/>
                  <a:cs typeface="+mn-ea"/>
                  <a:sym typeface="+mn-lt"/>
                </a:rPr>
                <a:t>21%</a:t>
              </a:r>
              <a:endParaRPr lang="zh-CN" altLang="en-US" sz="2000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Rectangle 33"/>
            <p:cNvSpPr>
              <a:spLocks noChangeArrowheads="1"/>
            </p:cNvSpPr>
            <p:nvPr/>
          </p:nvSpPr>
          <p:spPr bwMode="auto">
            <a:xfrm>
              <a:off x="5846114" y="4133198"/>
              <a:ext cx="1177636" cy="12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矩形 75"/>
            <p:cNvSpPr>
              <a:spLocks noChangeArrowheads="1"/>
            </p:cNvSpPr>
            <p:nvPr/>
          </p:nvSpPr>
          <p:spPr bwMode="auto">
            <a:xfrm>
              <a:off x="5670551" y="3151065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27889" y="1667547"/>
            <a:ext cx="1528762" cy="1870641"/>
            <a:chOff x="7227889" y="1667547"/>
            <a:chExt cx="1528762" cy="1870641"/>
          </a:xfrm>
        </p:grpSpPr>
        <p:sp>
          <p:nvSpPr>
            <p:cNvPr id="54" name="矩形 98"/>
            <p:cNvSpPr>
              <a:spLocks noChangeArrowheads="1"/>
            </p:cNvSpPr>
            <p:nvPr/>
          </p:nvSpPr>
          <p:spPr bwMode="auto">
            <a:xfrm>
              <a:off x="7493511" y="2006719"/>
              <a:ext cx="997517" cy="2769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tr-TR" altLang="zh-CN" sz="1200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STAGE HERE</a:t>
              </a:r>
              <a:endParaRPr lang="en-US" altLang="zh-CN" sz="1200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矩形 100"/>
            <p:cNvSpPr>
              <a:spLocks noChangeArrowheads="1"/>
            </p:cNvSpPr>
            <p:nvPr/>
          </p:nvSpPr>
          <p:spPr bwMode="auto">
            <a:xfrm>
              <a:off x="7469323" y="1667547"/>
              <a:ext cx="1045891" cy="36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None/>
              </a:pPr>
              <a:r>
                <a:rPr lang="en-US" altLang="zh-CN" sz="1800" dirty="0">
                  <a:latin typeface="+mj-lt"/>
                  <a:ea typeface="+mn-ea"/>
                  <a:cs typeface="+mn-ea"/>
                  <a:sym typeface="+mn-lt"/>
                </a:rPr>
                <a:t>41%</a:t>
              </a:r>
              <a:endParaRPr lang="zh-CN" altLang="en-US" sz="1800" dirty="0"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Rectangle 33"/>
            <p:cNvSpPr>
              <a:spLocks noChangeArrowheads="1"/>
            </p:cNvSpPr>
            <p:nvPr/>
          </p:nvSpPr>
          <p:spPr bwMode="auto">
            <a:xfrm>
              <a:off x="7403452" y="3525488"/>
              <a:ext cx="1177636" cy="12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矩形 75"/>
            <p:cNvSpPr>
              <a:spLocks noChangeArrowheads="1"/>
            </p:cNvSpPr>
            <p:nvPr/>
          </p:nvSpPr>
          <p:spPr bwMode="auto">
            <a:xfrm>
              <a:off x="7227889" y="2522313"/>
              <a:ext cx="152876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13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804256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1998" y="1058755"/>
            <a:ext cx="1883330" cy="1650123"/>
            <a:chOff x="461998" y="1058755"/>
            <a:chExt cx="1883330" cy="1650123"/>
          </a:xfrm>
        </p:grpSpPr>
        <p:sp>
          <p:nvSpPr>
            <p:cNvPr id="64" name="Shape 15210"/>
            <p:cNvSpPr/>
            <p:nvPr/>
          </p:nvSpPr>
          <p:spPr>
            <a:xfrm>
              <a:off x="461998" y="1125431"/>
              <a:ext cx="1797052" cy="158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520" y="0"/>
                  </a:lnTo>
                  <a:lnTo>
                    <a:pt x="21600" y="576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5" name="Shape 15211"/>
            <p:cNvSpPr/>
            <p:nvPr/>
          </p:nvSpPr>
          <p:spPr>
            <a:xfrm>
              <a:off x="461999" y="1406572"/>
              <a:ext cx="1797052" cy="286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lnSpc>
                  <a:spcPct val="70000"/>
                </a:lnSpc>
                <a:defRPr sz="14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tr-TR" altLang="zh-CN" b="1" dirty="0">
                  <a:solidFill>
                    <a:schemeClr val="tx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b="1" dirty="0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6" name="Shape 15212"/>
            <p:cNvSpPr/>
            <p:nvPr/>
          </p:nvSpPr>
          <p:spPr>
            <a:xfrm>
              <a:off x="606931" y="1753053"/>
              <a:ext cx="1506069" cy="904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7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altLang="zh-CN" sz="1400" dirty="0">
                  <a:solidFill>
                    <a:prstClr val="black">
                      <a:lumMod val="75000"/>
                      <a:lumOff val="25000"/>
                      <a:alpha val="70000"/>
                    </a:prstClr>
                  </a:solidFill>
                  <a:uFillTx/>
                  <a:latin typeface="+mj-lt"/>
                  <a:cs typeface="+mn-ea"/>
                  <a:sym typeface="+mn-lt"/>
                </a:rPr>
                <a:t>We hope that this template will return to you as a time</a:t>
              </a:r>
              <a:endParaRPr lang="en-US" sz="5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7" name="Shape 15213"/>
            <p:cNvSpPr/>
            <p:nvPr/>
          </p:nvSpPr>
          <p:spPr>
            <a:xfrm rot="10800000">
              <a:off x="1827248" y="1058755"/>
              <a:ext cx="518080" cy="5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494362" y="2642202"/>
            <a:ext cx="1883330" cy="1650123"/>
            <a:chOff x="2494362" y="2642202"/>
            <a:chExt cx="1883330" cy="1650123"/>
          </a:xfrm>
        </p:grpSpPr>
        <p:sp>
          <p:nvSpPr>
            <p:cNvPr id="69" name="Shape 15216"/>
            <p:cNvSpPr/>
            <p:nvPr/>
          </p:nvSpPr>
          <p:spPr>
            <a:xfrm>
              <a:off x="2494362" y="2708878"/>
              <a:ext cx="1797052" cy="158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520" y="0"/>
                  </a:lnTo>
                  <a:lnTo>
                    <a:pt x="21600" y="576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0" name="Shape 15217"/>
            <p:cNvSpPr/>
            <p:nvPr/>
          </p:nvSpPr>
          <p:spPr>
            <a:xfrm>
              <a:off x="2494363" y="2990019"/>
              <a:ext cx="1797052" cy="286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lnSpc>
                  <a:spcPct val="70000"/>
                </a:lnSpc>
                <a:defRPr sz="1400">
                  <a:solidFill>
                    <a:srgbClr val="3A5063"/>
                  </a:solidFill>
                  <a:uFill>
                    <a:solidFill>
                      <a:srgbClr val="3A5063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tr-TR" altLang="zh-CN" b="1" dirty="0">
                  <a:solidFill>
                    <a:schemeClr val="tx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b="1" dirty="0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2" name="Shape 15219"/>
            <p:cNvSpPr/>
            <p:nvPr/>
          </p:nvSpPr>
          <p:spPr>
            <a:xfrm rot="10800000">
              <a:off x="3859612" y="2642202"/>
              <a:ext cx="518080" cy="5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Shape 15212"/>
            <p:cNvSpPr/>
            <p:nvPr/>
          </p:nvSpPr>
          <p:spPr>
            <a:xfrm>
              <a:off x="2639853" y="3336499"/>
              <a:ext cx="1506069" cy="904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7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altLang="zh-CN" sz="1400" dirty="0">
                  <a:solidFill>
                    <a:prstClr val="black">
                      <a:lumMod val="75000"/>
                      <a:lumOff val="25000"/>
                      <a:alpha val="70000"/>
                    </a:prstClr>
                  </a:solidFill>
                  <a:uFillTx/>
                  <a:latin typeface="+mj-lt"/>
                  <a:cs typeface="+mn-ea"/>
                  <a:sym typeface="+mn-lt"/>
                </a:rPr>
                <a:t>We hope that this template will return to you as a time</a:t>
              </a:r>
              <a:endParaRPr lang="en-US" sz="5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75760" y="1058757"/>
            <a:ext cx="1883330" cy="1650123"/>
            <a:chOff x="4675760" y="1058757"/>
            <a:chExt cx="1883330" cy="1650123"/>
          </a:xfrm>
        </p:grpSpPr>
        <p:sp>
          <p:nvSpPr>
            <p:cNvPr id="74" name="Shape 15222"/>
            <p:cNvSpPr/>
            <p:nvPr/>
          </p:nvSpPr>
          <p:spPr>
            <a:xfrm>
              <a:off x="4675760" y="1125433"/>
              <a:ext cx="1797052" cy="158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520" y="0"/>
                  </a:lnTo>
                  <a:lnTo>
                    <a:pt x="21600" y="576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5" name="Shape 15223"/>
            <p:cNvSpPr/>
            <p:nvPr/>
          </p:nvSpPr>
          <p:spPr>
            <a:xfrm>
              <a:off x="4675761" y="1406574"/>
              <a:ext cx="1797052" cy="286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lnSpc>
                  <a:spcPct val="70000"/>
                </a:lnSpc>
                <a:defRPr sz="1400">
                  <a:solidFill>
                    <a:srgbClr val="F7AC12"/>
                  </a:solidFill>
                  <a:uFill>
                    <a:solidFill>
                      <a:srgbClr val="F7AC12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tr-TR" altLang="zh-CN" b="1" dirty="0">
                  <a:solidFill>
                    <a:schemeClr val="tx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b="1" dirty="0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7" name="Shape 15225"/>
            <p:cNvSpPr/>
            <p:nvPr/>
          </p:nvSpPr>
          <p:spPr>
            <a:xfrm rot="10800000">
              <a:off x="6041010" y="1058757"/>
              <a:ext cx="518080" cy="5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1" name="Shape 15212"/>
            <p:cNvSpPr/>
            <p:nvPr/>
          </p:nvSpPr>
          <p:spPr>
            <a:xfrm>
              <a:off x="4821809" y="1753053"/>
              <a:ext cx="1506069" cy="904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7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altLang="zh-CN" sz="1400" dirty="0">
                  <a:solidFill>
                    <a:prstClr val="black">
                      <a:lumMod val="75000"/>
                      <a:lumOff val="25000"/>
                      <a:alpha val="70000"/>
                    </a:prstClr>
                  </a:solidFill>
                  <a:uFillTx/>
                  <a:latin typeface="+mj-lt"/>
                  <a:cs typeface="+mn-ea"/>
                  <a:sym typeface="+mn-lt"/>
                </a:rPr>
                <a:t>We hope that this template will return to you as a time</a:t>
              </a:r>
              <a:endParaRPr lang="en-US" sz="5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08123" y="2642202"/>
            <a:ext cx="1883330" cy="1650123"/>
            <a:chOff x="6708123" y="2642202"/>
            <a:chExt cx="1883330" cy="1650123"/>
          </a:xfrm>
        </p:grpSpPr>
        <p:sp>
          <p:nvSpPr>
            <p:cNvPr id="79" name="Shape 15228"/>
            <p:cNvSpPr/>
            <p:nvPr/>
          </p:nvSpPr>
          <p:spPr>
            <a:xfrm>
              <a:off x="6708123" y="2708878"/>
              <a:ext cx="1797052" cy="158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520" y="0"/>
                  </a:lnTo>
                  <a:lnTo>
                    <a:pt x="21600" y="576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>
              <a:solidFill>
                <a:schemeClr val="bg1">
                  <a:lumMod val="75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0" name="Shape 15229"/>
            <p:cNvSpPr/>
            <p:nvPr/>
          </p:nvSpPr>
          <p:spPr>
            <a:xfrm>
              <a:off x="6708124" y="2990019"/>
              <a:ext cx="1797052" cy="286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lnSpc>
                  <a:spcPct val="70000"/>
                </a:lnSpc>
                <a:defRPr sz="1400">
                  <a:solidFill>
                    <a:srgbClr val="A5C067"/>
                  </a:solidFill>
                  <a:uFill>
                    <a:solidFill>
                      <a:srgbClr val="A5C067"/>
                    </a:solidFill>
                  </a:uFill>
                  <a:latin typeface="+mn-lt"/>
                  <a:ea typeface="+mn-ea"/>
                  <a:cs typeface="+mn-cs"/>
                  <a:sym typeface="Bebas Neue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tr-TR" altLang="zh-CN" b="1" dirty="0">
                  <a:solidFill>
                    <a:schemeClr val="tx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b="1" dirty="0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6" name="Shape 15231"/>
            <p:cNvSpPr/>
            <p:nvPr/>
          </p:nvSpPr>
          <p:spPr>
            <a:xfrm rot="10800000">
              <a:off x="8073373" y="2642202"/>
              <a:ext cx="518080" cy="5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Shape 15212"/>
            <p:cNvSpPr/>
            <p:nvPr/>
          </p:nvSpPr>
          <p:spPr>
            <a:xfrm>
              <a:off x="6854729" y="3336497"/>
              <a:ext cx="1506069" cy="904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lnSpc>
                  <a:spcPct val="140000"/>
                </a:lnSpc>
                <a:defRPr sz="700">
                  <a:solidFill>
                    <a:srgbClr val="595959">
                      <a:alpha val="70000"/>
                    </a:srgbClr>
                  </a:solidFill>
                  <a:uFill>
                    <a:solidFill>
                      <a:srgbClr val="595959">
                        <a:alpha val="7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altLang="zh-CN" sz="1400" dirty="0">
                  <a:solidFill>
                    <a:prstClr val="black">
                      <a:lumMod val="75000"/>
                      <a:lumOff val="25000"/>
                      <a:alpha val="70000"/>
                    </a:prstClr>
                  </a:solidFill>
                  <a:uFillTx/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</a:t>
              </a:r>
              <a:endParaRPr sz="5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38890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4"/>
          <p:cNvSpPr>
            <a:spLocks noChangeAspect="1" noChangeArrowheads="1" noTextEdit="1"/>
          </p:cNvSpPr>
          <p:nvPr/>
        </p:nvSpPr>
        <p:spPr bwMode="auto">
          <a:xfrm>
            <a:off x="3257912" y="1207294"/>
            <a:ext cx="2499662" cy="264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62" tIns="34281" rIns="68562" bIns="3428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6" name="TextBox 4"/>
          <p:cNvSpPr>
            <a:spLocks noChangeArrowheads="1"/>
          </p:cNvSpPr>
          <p:nvPr/>
        </p:nvSpPr>
        <p:spPr bwMode="auto">
          <a:xfrm>
            <a:off x="5997078" y="1631157"/>
            <a:ext cx="1404321" cy="507831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4853312" y="775097"/>
            <a:ext cx="1612500" cy="369332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8" name="TextBox 11"/>
          <p:cNvSpPr>
            <a:spLocks noChangeArrowheads="1"/>
          </p:cNvSpPr>
          <p:nvPr/>
        </p:nvSpPr>
        <p:spPr bwMode="auto">
          <a:xfrm>
            <a:off x="5997232" y="3043238"/>
            <a:ext cx="1404167" cy="507831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9" name="TextBox 14"/>
          <p:cNvSpPr>
            <a:spLocks noChangeArrowheads="1"/>
          </p:cNvSpPr>
          <p:nvPr/>
        </p:nvSpPr>
        <p:spPr bwMode="auto">
          <a:xfrm>
            <a:off x="3900682" y="4028270"/>
            <a:ext cx="1656919" cy="369332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0" name="TextBox 17"/>
          <p:cNvSpPr>
            <a:spLocks noChangeArrowheads="1"/>
          </p:cNvSpPr>
          <p:nvPr/>
        </p:nvSpPr>
        <p:spPr bwMode="auto">
          <a:xfrm>
            <a:off x="1785493" y="2942035"/>
            <a:ext cx="1242523" cy="507831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1" name="TextBox 20"/>
          <p:cNvSpPr>
            <a:spLocks noChangeArrowheads="1"/>
          </p:cNvSpPr>
          <p:nvPr/>
        </p:nvSpPr>
        <p:spPr bwMode="auto">
          <a:xfrm>
            <a:off x="1785493" y="1544241"/>
            <a:ext cx="1404335" cy="507831"/>
          </a:xfrm>
          <a:prstGeom prst="rect">
            <a:avLst/>
          </a:prstGeom>
          <a:noFill/>
          <a:ln w="9525" cmpd="sng">
            <a:solidFill>
              <a:schemeClr val="bg1">
                <a:lumMod val="8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uFillTx/>
              </a:defRPr>
            </a:pPr>
            <a:r>
              <a:rPr lang="en-US" altLang="zh-CN" sz="900" dirty="0"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latin typeface="+mj-lt"/>
                <a:cs typeface="+mn-ea"/>
                <a:sym typeface="+mn-lt"/>
              </a:rPr>
              <a:t>We hope that this template will return to you as a time</a:t>
            </a:r>
            <a:endParaRPr lang="en-US" sz="100" dirty="0">
              <a:solidFill>
                <a:prstClr val="black">
                  <a:lumMod val="75000"/>
                  <a:lumOff val="25000"/>
                  <a:alpha val="70000"/>
                </a:prst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89942" y="1209676"/>
            <a:ext cx="834411" cy="1273969"/>
            <a:chOff x="4089942" y="1209676"/>
            <a:chExt cx="834411" cy="1273969"/>
          </a:xfrm>
        </p:grpSpPr>
        <p:sp>
          <p:nvSpPr>
            <p:cNvPr id="32" name="Freeform 6"/>
            <p:cNvSpPr>
              <a:spLocks noEditPoints="1" noChangeArrowheads="1"/>
            </p:cNvSpPr>
            <p:nvPr/>
          </p:nvSpPr>
          <p:spPr bwMode="auto">
            <a:xfrm>
              <a:off x="4089942" y="1209676"/>
              <a:ext cx="834411" cy="1273969"/>
            </a:xfrm>
            <a:custGeom>
              <a:avLst/>
              <a:gdLst>
                <a:gd name="T0" fmla="*/ 34 w 34"/>
                <a:gd name="T1" fmla="*/ 18 h 52"/>
                <a:gd name="T2" fmla="*/ 17 w 34"/>
                <a:gd name="T3" fmla="*/ 1 h 52"/>
                <a:gd name="T4" fmla="*/ 0 w 34"/>
                <a:gd name="T5" fmla="*/ 18 h 52"/>
                <a:gd name="T6" fmla="*/ 2 w 34"/>
                <a:gd name="T7" fmla="*/ 26 h 52"/>
                <a:gd name="T8" fmla="*/ 2 w 34"/>
                <a:gd name="T9" fmla="*/ 26 h 52"/>
                <a:gd name="T10" fmla="*/ 17 w 34"/>
                <a:gd name="T11" fmla="*/ 52 h 52"/>
                <a:gd name="T12" fmla="*/ 32 w 34"/>
                <a:gd name="T13" fmla="*/ 26 h 52"/>
                <a:gd name="T14" fmla="*/ 32 w 34"/>
                <a:gd name="T15" fmla="*/ 26 h 52"/>
                <a:gd name="T16" fmla="*/ 34 w 34"/>
                <a:gd name="T17" fmla="*/ 18 h 52"/>
                <a:gd name="T18" fmla="*/ 17 w 34"/>
                <a:gd name="T19" fmla="*/ 32 h 52"/>
                <a:gd name="T20" fmla="*/ 3 w 34"/>
                <a:gd name="T21" fmla="*/ 18 h 52"/>
                <a:gd name="T22" fmla="*/ 17 w 34"/>
                <a:gd name="T23" fmla="*/ 3 h 52"/>
                <a:gd name="T24" fmla="*/ 31 w 34"/>
                <a:gd name="T25" fmla="*/ 18 h 52"/>
                <a:gd name="T26" fmla="*/ 17 w 34"/>
                <a:gd name="T27" fmla="*/ 32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52"/>
                <a:gd name="T44" fmla="*/ 34 w 34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52">
                  <a:moveTo>
                    <a:pt x="34" y="18"/>
                  </a:moveTo>
                  <a:cubicBezTo>
                    <a:pt x="34" y="8"/>
                    <a:pt x="27" y="1"/>
                    <a:pt x="17" y="1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1"/>
                    <a:pt x="1" y="24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24"/>
                    <a:pt x="34" y="21"/>
                    <a:pt x="34" y="18"/>
                  </a:cubicBezTo>
                  <a:close/>
                  <a:moveTo>
                    <a:pt x="17" y="32"/>
                  </a:moveTo>
                  <a:cubicBezTo>
                    <a:pt x="9" y="32"/>
                    <a:pt x="3" y="26"/>
                    <a:pt x="3" y="18"/>
                  </a:cubicBezTo>
                  <a:cubicBezTo>
                    <a:pt x="3" y="10"/>
                    <a:pt x="9" y="3"/>
                    <a:pt x="17" y="3"/>
                  </a:cubicBezTo>
                  <a:cubicBezTo>
                    <a:pt x="25" y="3"/>
                    <a:pt x="31" y="10"/>
                    <a:pt x="31" y="18"/>
                  </a:cubicBezTo>
                  <a:cubicBezTo>
                    <a:pt x="31" y="26"/>
                    <a:pt x="25" y="32"/>
                    <a:pt x="17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4" name="TextBox 25"/>
            <p:cNvSpPr>
              <a:spLocks noChangeArrowheads="1"/>
            </p:cNvSpPr>
            <p:nvPr/>
          </p:nvSpPr>
          <p:spPr bwMode="auto">
            <a:xfrm>
              <a:off x="4292040" y="1352238"/>
              <a:ext cx="340158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01</a:t>
              </a: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TextBox 27"/>
            <p:cNvSpPr>
              <a:spLocks noChangeArrowheads="1"/>
            </p:cNvSpPr>
            <p:nvPr/>
          </p:nvSpPr>
          <p:spPr bwMode="auto">
            <a:xfrm>
              <a:off x="4169945" y="1653124"/>
              <a:ext cx="6934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89942" y="2606279"/>
            <a:ext cx="834411" cy="1273969"/>
            <a:chOff x="4089942" y="2606279"/>
            <a:chExt cx="834411" cy="1273969"/>
          </a:xfrm>
        </p:grpSpPr>
        <p:sp>
          <p:nvSpPr>
            <p:cNvPr id="33" name="Freeform 7"/>
            <p:cNvSpPr>
              <a:spLocks noEditPoints="1" noChangeArrowheads="1"/>
            </p:cNvSpPr>
            <p:nvPr/>
          </p:nvSpPr>
          <p:spPr bwMode="auto">
            <a:xfrm>
              <a:off x="4089942" y="2606279"/>
              <a:ext cx="834411" cy="1273969"/>
            </a:xfrm>
            <a:custGeom>
              <a:avLst/>
              <a:gdLst>
                <a:gd name="T0" fmla="*/ 0 w 34"/>
                <a:gd name="T1" fmla="*/ 35 h 52"/>
                <a:gd name="T2" fmla="*/ 17 w 34"/>
                <a:gd name="T3" fmla="*/ 52 h 52"/>
                <a:gd name="T4" fmla="*/ 34 w 34"/>
                <a:gd name="T5" fmla="*/ 35 h 52"/>
                <a:gd name="T6" fmla="*/ 32 w 34"/>
                <a:gd name="T7" fmla="*/ 26 h 52"/>
                <a:gd name="T8" fmla="*/ 32 w 34"/>
                <a:gd name="T9" fmla="*/ 26 h 52"/>
                <a:gd name="T10" fmla="*/ 17 w 34"/>
                <a:gd name="T11" fmla="*/ 0 h 52"/>
                <a:gd name="T12" fmla="*/ 2 w 34"/>
                <a:gd name="T13" fmla="*/ 26 h 52"/>
                <a:gd name="T14" fmla="*/ 2 w 34"/>
                <a:gd name="T15" fmla="*/ 26 h 52"/>
                <a:gd name="T16" fmla="*/ 0 w 34"/>
                <a:gd name="T17" fmla="*/ 35 h 52"/>
                <a:gd name="T18" fmla="*/ 17 w 34"/>
                <a:gd name="T19" fmla="*/ 21 h 52"/>
                <a:gd name="T20" fmla="*/ 31 w 34"/>
                <a:gd name="T21" fmla="*/ 35 h 52"/>
                <a:gd name="T22" fmla="*/ 17 w 34"/>
                <a:gd name="T23" fmla="*/ 49 h 52"/>
                <a:gd name="T24" fmla="*/ 3 w 34"/>
                <a:gd name="T25" fmla="*/ 35 h 52"/>
                <a:gd name="T26" fmla="*/ 17 w 34"/>
                <a:gd name="T27" fmla="*/ 21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52"/>
                <a:gd name="T44" fmla="*/ 34 w 34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52">
                  <a:moveTo>
                    <a:pt x="0" y="35"/>
                  </a:moveTo>
                  <a:cubicBezTo>
                    <a:pt x="0" y="44"/>
                    <a:pt x="8" y="52"/>
                    <a:pt x="17" y="52"/>
                  </a:cubicBezTo>
                  <a:cubicBezTo>
                    <a:pt x="27" y="52"/>
                    <a:pt x="34" y="44"/>
                    <a:pt x="34" y="35"/>
                  </a:cubicBezTo>
                  <a:cubicBezTo>
                    <a:pt x="34" y="32"/>
                    <a:pt x="34" y="29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5"/>
                  </a:cubicBezTo>
                  <a:close/>
                  <a:moveTo>
                    <a:pt x="17" y="21"/>
                  </a:moveTo>
                  <a:cubicBezTo>
                    <a:pt x="25" y="21"/>
                    <a:pt x="31" y="27"/>
                    <a:pt x="31" y="35"/>
                  </a:cubicBezTo>
                  <a:cubicBezTo>
                    <a:pt x="31" y="43"/>
                    <a:pt x="25" y="49"/>
                    <a:pt x="17" y="49"/>
                  </a:cubicBezTo>
                  <a:cubicBezTo>
                    <a:pt x="9" y="49"/>
                    <a:pt x="3" y="43"/>
                    <a:pt x="3" y="35"/>
                  </a:cubicBezTo>
                  <a:cubicBezTo>
                    <a:pt x="3" y="27"/>
                    <a:pt x="9" y="21"/>
                    <a:pt x="17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TextBox 26"/>
            <p:cNvSpPr>
              <a:spLocks noChangeArrowheads="1"/>
            </p:cNvSpPr>
            <p:nvPr/>
          </p:nvSpPr>
          <p:spPr bwMode="auto">
            <a:xfrm>
              <a:off x="4324198" y="3147635"/>
              <a:ext cx="386644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04</a:t>
              </a: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7" name="TextBox 28"/>
            <p:cNvSpPr>
              <a:spLocks noChangeArrowheads="1"/>
            </p:cNvSpPr>
            <p:nvPr/>
          </p:nvSpPr>
          <p:spPr bwMode="auto">
            <a:xfrm>
              <a:off x="4170669" y="3456863"/>
              <a:ext cx="6934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31725" y="1624012"/>
            <a:ext cx="1226024" cy="907257"/>
            <a:chOff x="3231725" y="1624012"/>
            <a:chExt cx="1226024" cy="907257"/>
          </a:xfrm>
        </p:grpSpPr>
        <p:sp>
          <p:nvSpPr>
            <p:cNvPr id="40" name="Freeform 8"/>
            <p:cNvSpPr>
              <a:spLocks noEditPoints="1" noChangeArrowheads="1"/>
            </p:cNvSpPr>
            <p:nvPr/>
          </p:nvSpPr>
          <p:spPr bwMode="auto">
            <a:xfrm>
              <a:off x="3231725" y="1624012"/>
              <a:ext cx="1226024" cy="907257"/>
            </a:xfrm>
            <a:custGeom>
              <a:avLst/>
              <a:gdLst>
                <a:gd name="T0" fmla="*/ 29 w 50"/>
                <a:gd name="T1" fmla="*/ 4 h 37"/>
                <a:gd name="T2" fmla="*/ 5 w 50"/>
                <a:gd name="T3" fmla="*/ 11 h 37"/>
                <a:gd name="T4" fmla="*/ 11 w 50"/>
                <a:gd name="T5" fmla="*/ 34 h 37"/>
                <a:gd name="T6" fmla="*/ 20 w 50"/>
                <a:gd name="T7" fmla="*/ 37 h 37"/>
                <a:gd name="T8" fmla="*/ 20 w 50"/>
                <a:gd name="T9" fmla="*/ 37 h 37"/>
                <a:gd name="T10" fmla="*/ 50 w 50"/>
                <a:gd name="T11" fmla="*/ 37 h 37"/>
                <a:gd name="T12" fmla="*/ 35 w 50"/>
                <a:gd name="T13" fmla="*/ 11 h 37"/>
                <a:gd name="T14" fmla="*/ 35 w 50"/>
                <a:gd name="T15" fmla="*/ 11 h 37"/>
                <a:gd name="T16" fmla="*/ 29 w 50"/>
                <a:gd name="T17" fmla="*/ 4 h 37"/>
                <a:gd name="T18" fmla="*/ 32 w 50"/>
                <a:gd name="T19" fmla="*/ 26 h 37"/>
                <a:gd name="T20" fmla="*/ 13 w 50"/>
                <a:gd name="T21" fmla="*/ 32 h 37"/>
                <a:gd name="T22" fmla="*/ 8 w 50"/>
                <a:gd name="T23" fmla="*/ 12 h 37"/>
                <a:gd name="T24" fmla="*/ 27 w 50"/>
                <a:gd name="T25" fmla="*/ 7 h 37"/>
                <a:gd name="T26" fmla="*/ 32 w 50"/>
                <a:gd name="T27" fmla="*/ 26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0"/>
                <a:gd name="T43" fmla="*/ 0 h 37"/>
                <a:gd name="T44" fmla="*/ 50 w 50"/>
                <a:gd name="T45" fmla="*/ 37 h 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0" h="37">
                  <a:moveTo>
                    <a:pt x="29" y="4"/>
                  </a:moveTo>
                  <a:cubicBezTo>
                    <a:pt x="20" y="0"/>
                    <a:pt x="10" y="2"/>
                    <a:pt x="5" y="11"/>
                  </a:cubicBezTo>
                  <a:cubicBezTo>
                    <a:pt x="0" y="19"/>
                    <a:pt x="3" y="29"/>
                    <a:pt x="11" y="34"/>
                  </a:cubicBezTo>
                  <a:cubicBezTo>
                    <a:pt x="14" y="36"/>
                    <a:pt x="17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8"/>
                    <a:pt x="31" y="6"/>
                    <a:pt x="29" y="4"/>
                  </a:cubicBezTo>
                  <a:close/>
                  <a:moveTo>
                    <a:pt x="32" y="26"/>
                  </a:moveTo>
                  <a:cubicBezTo>
                    <a:pt x="28" y="33"/>
                    <a:pt x="20" y="36"/>
                    <a:pt x="13" y="32"/>
                  </a:cubicBezTo>
                  <a:cubicBezTo>
                    <a:pt x="6" y="28"/>
                    <a:pt x="4" y="19"/>
                    <a:pt x="8" y="12"/>
                  </a:cubicBezTo>
                  <a:cubicBezTo>
                    <a:pt x="12" y="5"/>
                    <a:pt x="20" y="3"/>
                    <a:pt x="27" y="7"/>
                  </a:cubicBezTo>
                  <a:cubicBezTo>
                    <a:pt x="34" y="11"/>
                    <a:pt x="36" y="20"/>
                    <a:pt x="32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TextBox 35"/>
            <p:cNvSpPr>
              <a:spLocks noChangeArrowheads="1"/>
            </p:cNvSpPr>
            <p:nvPr/>
          </p:nvSpPr>
          <p:spPr bwMode="auto">
            <a:xfrm>
              <a:off x="3482161" y="1742287"/>
              <a:ext cx="386644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06</a:t>
              </a: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2" name="TextBox 36"/>
            <p:cNvSpPr>
              <a:spLocks noChangeArrowheads="1"/>
            </p:cNvSpPr>
            <p:nvPr/>
          </p:nvSpPr>
          <p:spPr bwMode="auto">
            <a:xfrm>
              <a:off x="3360790" y="2066323"/>
              <a:ext cx="6934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56546" y="2580084"/>
            <a:ext cx="1226024" cy="907257"/>
            <a:chOff x="4556546" y="2580084"/>
            <a:chExt cx="1226024" cy="907257"/>
          </a:xfrm>
        </p:grpSpPr>
        <p:sp>
          <p:nvSpPr>
            <p:cNvPr id="38" name="Freeform 9"/>
            <p:cNvSpPr>
              <a:spLocks noEditPoints="1" noChangeArrowheads="1"/>
            </p:cNvSpPr>
            <p:nvPr/>
          </p:nvSpPr>
          <p:spPr bwMode="auto">
            <a:xfrm>
              <a:off x="4556546" y="2580084"/>
              <a:ext cx="1226024" cy="907257"/>
            </a:xfrm>
            <a:custGeom>
              <a:avLst/>
              <a:gdLst>
                <a:gd name="T0" fmla="*/ 22 w 50"/>
                <a:gd name="T1" fmla="*/ 32 h 37"/>
                <a:gd name="T2" fmla="*/ 45 w 50"/>
                <a:gd name="T3" fmla="*/ 26 h 37"/>
                <a:gd name="T4" fmla="*/ 39 w 50"/>
                <a:gd name="T5" fmla="*/ 2 h 37"/>
                <a:gd name="T6" fmla="*/ 30 w 50"/>
                <a:gd name="T7" fmla="*/ 0 h 37"/>
                <a:gd name="T8" fmla="*/ 30 w 50"/>
                <a:gd name="T9" fmla="*/ 0 h 37"/>
                <a:gd name="T10" fmla="*/ 0 w 50"/>
                <a:gd name="T11" fmla="*/ 0 h 37"/>
                <a:gd name="T12" fmla="*/ 15 w 50"/>
                <a:gd name="T13" fmla="*/ 26 h 37"/>
                <a:gd name="T14" fmla="*/ 15 w 50"/>
                <a:gd name="T15" fmla="*/ 26 h 37"/>
                <a:gd name="T16" fmla="*/ 22 w 50"/>
                <a:gd name="T17" fmla="*/ 32 h 37"/>
                <a:gd name="T18" fmla="*/ 18 w 50"/>
                <a:gd name="T19" fmla="*/ 10 h 37"/>
                <a:gd name="T20" fmla="*/ 37 w 50"/>
                <a:gd name="T21" fmla="*/ 5 h 37"/>
                <a:gd name="T22" fmla="*/ 43 w 50"/>
                <a:gd name="T23" fmla="*/ 25 h 37"/>
                <a:gd name="T24" fmla="*/ 23 w 50"/>
                <a:gd name="T25" fmla="*/ 30 h 37"/>
                <a:gd name="T26" fmla="*/ 18 w 50"/>
                <a:gd name="T27" fmla="*/ 10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0"/>
                <a:gd name="T43" fmla="*/ 0 h 37"/>
                <a:gd name="T44" fmla="*/ 50 w 50"/>
                <a:gd name="T45" fmla="*/ 37 h 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0" h="37">
                  <a:moveTo>
                    <a:pt x="22" y="32"/>
                  </a:moveTo>
                  <a:cubicBezTo>
                    <a:pt x="30" y="37"/>
                    <a:pt x="40" y="34"/>
                    <a:pt x="45" y="26"/>
                  </a:cubicBezTo>
                  <a:cubicBezTo>
                    <a:pt x="50" y="18"/>
                    <a:pt x="47" y="7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7" y="28"/>
                    <a:pt x="19" y="31"/>
                    <a:pt x="22" y="32"/>
                  </a:cubicBezTo>
                  <a:close/>
                  <a:moveTo>
                    <a:pt x="18" y="10"/>
                  </a:moveTo>
                  <a:cubicBezTo>
                    <a:pt x="22" y="3"/>
                    <a:pt x="31" y="1"/>
                    <a:pt x="37" y="5"/>
                  </a:cubicBezTo>
                  <a:cubicBezTo>
                    <a:pt x="44" y="9"/>
                    <a:pt x="47" y="18"/>
                    <a:pt x="43" y="25"/>
                  </a:cubicBezTo>
                  <a:cubicBezTo>
                    <a:pt x="39" y="31"/>
                    <a:pt x="30" y="34"/>
                    <a:pt x="23" y="30"/>
                  </a:cubicBezTo>
                  <a:cubicBezTo>
                    <a:pt x="16" y="26"/>
                    <a:pt x="14" y="17"/>
                    <a:pt x="18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TextBox 31"/>
            <p:cNvSpPr>
              <a:spLocks noChangeArrowheads="1"/>
            </p:cNvSpPr>
            <p:nvPr/>
          </p:nvSpPr>
          <p:spPr bwMode="auto">
            <a:xfrm>
              <a:off x="5080086" y="2714396"/>
              <a:ext cx="36260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03</a:t>
              </a: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TextBox 33"/>
            <p:cNvSpPr>
              <a:spLocks noChangeArrowheads="1"/>
            </p:cNvSpPr>
            <p:nvPr/>
          </p:nvSpPr>
          <p:spPr bwMode="auto">
            <a:xfrm>
              <a:off x="4960245" y="2986783"/>
              <a:ext cx="6934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56546" y="1624012"/>
            <a:ext cx="1226024" cy="907257"/>
            <a:chOff x="4556546" y="1624012"/>
            <a:chExt cx="1226024" cy="907257"/>
          </a:xfrm>
        </p:grpSpPr>
        <p:sp>
          <p:nvSpPr>
            <p:cNvPr id="45" name="Freeform 11"/>
            <p:cNvSpPr>
              <a:spLocks noEditPoints="1" noChangeArrowheads="1"/>
            </p:cNvSpPr>
            <p:nvPr/>
          </p:nvSpPr>
          <p:spPr bwMode="auto">
            <a:xfrm>
              <a:off x="4556546" y="1624012"/>
              <a:ext cx="1226024" cy="907257"/>
            </a:xfrm>
            <a:custGeom>
              <a:avLst/>
              <a:gdLst>
                <a:gd name="T0" fmla="*/ 39 w 50"/>
                <a:gd name="T1" fmla="*/ 35 h 37"/>
                <a:gd name="T2" fmla="*/ 46 w 50"/>
                <a:gd name="T3" fmla="*/ 11 h 37"/>
                <a:gd name="T4" fmla="*/ 22 w 50"/>
                <a:gd name="T5" fmla="*/ 5 h 37"/>
                <a:gd name="T6" fmla="*/ 16 w 50"/>
                <a:gd name="T7" fmla="*/ 11 h 37"/>
                <a:gd name="T8" fmla="*/ 16 w 50"/>
                <a:gd name="T9" fmla="*/ 11 h 37"/>
                <a:gd name="T10" fmla="*/ 0 w 50"/>
                <a:gd name="T11" fmla="*/ 37 h 37"/>
                <a:gd name="T12" fmla="*/ 30 w 50"/>
                <a:gd name="T13" fmla="*/ 37 h 37"/>
                <a:gd name="T14" fmla="*/ 30 w 50"/>
                <a:gd name="T15" fmla="*/ 37 h 37"/>
                <a:gd name="T16" fmla="*/ 39 w 50"/>
                <a:gd name="T17" fmla="*/ 35 h 37"/>
                <a:gd name="T18" fmla="*/ 18 w 50"/>
                <a:gd name="T19" fmla="*/ 27 h 37"/>
                <a:gd name="T20" fmla="*/ 24 w 50"/>
                <a:gd name="T21" fmla="*/ 7 h 37"/>
                <a:gd name="T22" fmla="*/ 43 w 50"/>
                <a:gd name="T23" fmla="*/ 13 h 37"/>
                <a:gd name="T24" fmla="*/ 37 w 50"/>
                <a:gd name="T25" fmla="*/ 32 h 37"/>
                <a:gd name="T26" fmla="*/ 18 w 50"/>
                <a:gd name="T27" fmla="*/ 27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0"/>
                <a:gd name="T43" fmla="*/ 0 h 37"/>
                <a:gd name="T44" fmla="*/ 50 w 50"/>
                <a:gd name="T45" fmla="*/ 37 h 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0" h="37">
                  <a:moveTo>
                    <a:pt x="39" y="35"/>
                  </a:moveTo>
                  <a:cubicBezTo>
                    <a:pt x="47" y="30"/>
                    <a:pt x="50" y="20"/>
                    <a:pt x="46" y="11"/>
                  </a:cubicBezTo>
                  <a:cubicBezTo>
                    <a:pt x="41" y="3"/>
                    <a:pt x="30" y="0"/>
                    <a:pt x="22" y="5"/>
                  </a:cubicBezTo>
                  <a:cubicBezTo>
                    <a:pt x="19" y="6"/>
                    <a:pt x="17" y="8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3" y="37"/>
                    <a:pt x="36" y="36"/>
                    <a:pt x="39" y="35"/>
                  </a:cubicBezTo>
                  <a:close/>
                  <a:moveTo>
                    <a:pt x="18" y="27"/>
                  </a:moveTo>
                  <a:cubicBezTo>
                    <a:pt x="14" y="20"/>
                    <a:pt x="17" y="11"/>
                    <a:pt x="24" y="7"/>
                  </a:cubicBezTo>
                  <a:cubicBezTo>
                    <a:pt x="30" y="3"/>
                    <a:pt x="39" y="6"/>
                    <a:pt x="43" y="13"/>
                  </a:cubicBezTo>
                  <a:cubicBezTo>
                    <a:pt x="47" y="20"/>
                    <a:pt x="44" y="28"/>
                    <a:pt x="37" y="32"/>
                  </a:cubicBezTo>
                  <a:cubicBezTo>
                    <a:pt x="31" y="36"/>
                    <a:pt x="22" y="34"/>
                    <a:pt x="18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TextBox 40"/>
            <p:cNvSpPr>
              <a:spLocks noChangeArrowheads="1"/>
            </p:cNvSpPr>
            <p:nvPr/>
          </p:nvSpPr>
          <p:spPr bwMode="auto">
            <a:xfrm>
              <a:off x="5101919" y="1796293"/>
              <a:ext cx="359394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02</a:t>
              </a: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8" name="TextBox 42"/>
            <p:cNvSpPr>
              <a:spLocks noChangeArrowheads="1"/>
            </p:cNvSpPr>
            <p:nvPr/>
          </p:nvSpPr>
          <p:spPr bwMode="auto">
            <a:xfrm>
              <a:off x="4947728" y="2091910"/>
              <a:ext cx="6934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1725" y="2580084"/>
            <a:ext cx="1226024" cy="907257"/>
            <a:chOff x="3231725" y="2580084"/>
            <a:chExt cx="1226024" cy="907257"/>
          </a:xfrm>
        </p:grpSpPr>
        <p:sp>
          <p:nvSpPr>
            <p:cNvPr id="44" name="Freeform 10"/>
            <p:cNvSpPr>
              <a:spLocks noEditPoints="1" noChangeArrowheads="1"/>
            </p:cNvSpPr>
            <p:nvPr/>
          </p:nvSpPr>
          <p:spPr bwMode="auto">
            <a:xfrm>
              <a:off x="3231725" y="2580084"/>
              <a:ext cx="1226024" cy="907257"/>
            </a:xfrm>
            <a:custGeom>
              <a:avLst/>
              <a:gdLst>
                <a:gd name="T0" fmla="*/ 11 w 50"/>
                <a:gd name="T1" fmla="*/ 2 h 37"/>
                <a:gd name="T2" fmla="*/ 5 w 50"/>
                <a:gd name="T3" fmla="*/ 25 h 37"/>
                <a:gd name="T4" fmla="*/ 28 w 50"/>
                <a:gd name="T5" fmla="*/ 32 h 37"/>
                <a:gd name="T6" fmla="*/ 35 w 50"/>
                <a:gd name="T7" fmla="*/ 26 h 37"/>
                <a:gd name="T8" fmla="*/ 35 w 50"/>
                <a:gd name="T9" fmla="*/ 26 h 37"/>
                <a:gd name="T10" fmla="*/ 50 w 50"/>
                <a:gd name="T11" fmla="*/ 0 h 37"/>
                <a:gd name="T12" fmla="*/ 20 w 50"/>
                <a:gd name="T13" fmla="*/ 0 h 37"/>
                <a:gd name="T14" fmla="*/ 20 w 50"/>
                <a:gd name="T15" fmla="*/ 0 h 37"/>
                <a:gd name="T16" fmla="*/ 11 w 50"/>
                <a:gd name="T17" fmla="*/ 2 h 37"/>
                <a:gd name="T18" fmla="*/ 32 w 50"/>
                <a:gd name="T19" fmla="*/ 10 h 37"/>
                <a:gd name="T20" fmla="*/ 27 w 50"/>
                <a:gd name="T21" fmla="*/ 29 h 37"/>
                <a:gd name="T22" fmla="*/ 7 w 50"/>
                <a:gd name="T23" fmla="*/ 24 h 37"/>
                <a:gd name="T24" fmla="*/ 13 w 50"/>
                <a:gd name="T25" fmla="*/ 4 h 37"/>
                <a:gd name="T26" fmla="*/ 32 w 50"/>
                <a:gd name="T27" fmla="*/ 10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0"/>
                <a:gd name="T43" fmla="*/ 0 h 37"/>
                <a:gd name="T44" fmla="*/ 50 w 50"/>
                <a:gd name="T45" fmla="*/ 37 h 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0" h="37">
                  <a:moveTo>
                    <a:pt x="11" y="2"/>
                  </a:moveTo>
                  <a:cubicBezTo>
                    <a:pt x="3" y="6"/>
                    <a:pt x="0" y="17"/>
                    <a:pt x="5" y="25"/>
                  </a:cubicBezTo>
                  <a:cubicBezTo>
                    <a:pt x="9" y="34"/>
                    <a:pt x="20" y="37"/>
                    <a:pt x="28" y="32"/>
                  </a:cubicBezTo>
                  <a:cubicBezTo>
                    <a:pt x="31" y="30"/>
                    <a:pt x="33" y="28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4" y="0"/>
                    <a:pt x="11" y="2"/>
                  </a:cubicBezTo>
                  <a:close/>
                  <a:moveTo>
                    <a:pt x="32" y="10"/>
                  </a:moveTo>
                  <a:cubicBezTo>
                    <a:pt x="36" y="17"/>
                    <a:pt x="34" y="26"/>
                    <a:pt x="27" y="29"/>
                  </a:cubicBezTo>
                  <a:cubicBezTo>
                    <a:pt x="20" y="33"/>
                    <a:pt x="11" y="31"/>
                    <a:pt x="7" y="24"/>
                  </a:cubicBezTo>
                  <a:cubicBezTo>
                    <a:pt x="3" y="17"/>
                    <a:pt x="6" y="8"/>
                    <a:pt x="13" y="4"/>
                  </a:cubicBezTo>
                  <a:cubicBezTo>
                    <a:pt x="20" y="0"/>
                    <a:pt x="28" y="3"/>
                    <a:pt x="3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TextBox 41"/>
            <p:cNvSpPr>
              <a:spLocks noChangeArrowheads="1"/>
            </p:cNvSpPr>
            <p:nvPr/>
          </p:nvSpPr>
          <p:spPr bwMode="auto">
            <a:xfrm>
              <a:off x="3536153" y="2685254"/>
              <a:ext cx="364202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05</a:t>
              </a:r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9" name="TextBox 43"/>
            <p:cNvSpPr>
              <a:spLocks noChangeArrowheads="1"/>
            </p:cNvSpPr>
            <p:nvPr/>
          </p:nvSpPr>
          <p:spPr bwMode="auto">
            <a:xfrm>
              <a:off x="3379470" y="2958275"/>
              <a:ext cx="69344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tr-TR" altLang="zh-CN" sz="1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j-lt"/>
                  <a:cs typeface="+mn-ea"/>
                  <a:sym typeface="+mn-lt"/>
                </a:rPr>
                <a:t>NOTE </a:t>
              </a:r>
              <a:endPara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361433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十角星 31"/>
          <p:cNvSpPr/>
          <p:nvPr/>
        </p:nvSpPr>
        <p:spPr>
          <a:xfrm>
            <a:off x="1081008" y="1326180"/>
            <a:ext cx="1778431" cy="1778431"/>
          </a:xfrm>
          <a:prstGeom prst="star10">
            <a:avLst>
              <a:gd name="adj" fmla="val 45147"/>
              <a:gd name="hf" fmla="val 105146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8" tIns="34284" rIns="68568" bIns="34284" rtlCol="0" anchor="ctr"/>
          <a:lstStyle/>
          <a:p>
            <a:pPr algn="ctr" defTabSz="685165">
              <a:defRPr/>
            </a:pPr>
            <a:endParaRPr lang="zh-CN" altLang="en-US" sz="1400" kern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3" name="十角星 32"/>
          <p:cNvSpPr/>
          <p:nvPr/>
        </p:nvSpPr>
        <p:spPr>
          <a:xfrm>
            <a:off x="3694410" y="1326180"/>
            <a:ext cx="1778431" cy="1778431"/>
          </a:xfrm>
          <a:prstGeom prst="star10">
            <a:avLst>
              <a:gd name="adj" fmla="val 45147"/>
              <a:gd name="hf" fmla="val 1051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8" tIns="34284" rIns="68568" bIns="34284" rtlCol="0" anchor="ctr"/>
          <a:lstStyle/>
          <a:p>
            <a:pPr algn="ctr" defTabSz="685165">
              <a:defRPr/>
            </a:pPr>
            <a:endParaRPr lang="zh-CN" altLang="en-US" sz="1400" kern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4" name="十角星 33"/>
          <p:cNvSpPr/>
          <p:nvPr/>
        </p:nvSpPr>
        <p:spPr>
          <a:xfrm>
            <a:off x="6307812" y="1326180"/>
            <a:ext cx="1778431" cy="1778431"/>
          </a:xfrm>
          <a:prstGeom prst="star10">
            <a:avLst>
              <a:gd name="adj" fmla="val 45147"/>
              <a:gd name="hf" fmla="val 105146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8" tIns="34284" rIns="68568" bIns="34284" rtlCol="0" anchor="ctr"/>
          <a:lstStyle/>
          <a:p>
            <a:pPr algn="ctr" defTabSz="685165">
              <a:defRPr/>
            </a:pPr>
            <a:endParaRPr lang="zh-CN" altLang="en-US" sz="1400" kern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1306699" y="1678621"/>
            <a:ext cx="1308638" cy="83867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en-US" altLang="zh-CN" sz="50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10%</a:t>
            </a:r>
            <a:endParaRPr lang="zh-CN" altLang="en-US" sz="50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6" name="文本框 12"/>
          <p:cNvSpPr txBox="1"/>
          <p:nvPr/>
        </p:nvSpPr>
        <p:spPr>
          <a:xfrm>
            <a:off x="1496068" y="2405266"/>
            <a:ext cx="929899" cy="438581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tr-TR" altLang="zh-CN" sz="24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TITLE</a:t>
            </a:r>
            <a:endParaRPr lang="zh-CN" altLang="en-US" sz="24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7" name="文本框 13"/>
          <p:cNvSpPr txBox="1"/>
          <p:nvPr/>
        </p:nvSpPr>
        <p:spPr>
          <a:xfrm>
            <a:off x="3929305" y="1678621"/>
            <a:ext cx="1308638" cy="83867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en-US" altLang="zh-CN" sz="50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25%</a:t>
            </a:r>
            <a:endParaRPr lang="zh-CN" altLang="en-US" sz="50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8" name="文本框 14"/>
          <p:cNvSpPr txBox="1"/>
          <p:nvPr/>
        </p:nvSpPr>
        <p:spPr>
          <a:xfrm>
            <a:off x="4002679" y="2405043"/>
            <a:ext cx="1161889" cy="438581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tr-TR" altLang="zh-CN" sz="24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TITLE</a:t>
            </a:r>
            <a:endParaRPr lang="zh-CN" altLang="en-US" sz="24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9" name="文本框 15"/>
          <p:cNvSpPr txBox="1"/>
          <p:nvPr/>
        </p:nvSpPr>
        <p:spPr>
          <a:xfrm>
            <a:off x="6565954" y="1600984"/>
            <a:ext cx="1308638" cy="83867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en-US" altLang="zh-CN" sz="50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45%</a:t>
            </a:r>
            <a:endParaRPr lang="zh-CN" altLang="en-US" sz="50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0" name="文本框 16"/>
          <p:cNvSpPr txBox="1"/>
          <p:nvPr/>
        </p:nvSpPr>
        <p:spPr>
          <a:xfrm>
            <a:off x="6565954" y="2405044"/>
            <a:ext cx="1161889" cy="438581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 defTabSz="685165">
              <a:defRPr/>
            </a:pPr>
            <a:r>
              <a:rPr lang="tr-TR" altLang="zh-CN" sz="2400" b="1" kern="0" dirty="0">
                <a:solidFill>
                  <a:sysClr val="window" lastClr="FFFFFF"/>
                </a:solidFill>
                <a:latin typeface="+mj-lt"/>
                <a:cs typeface="+mn-ea"/>
                <a:sym typeface="+mn-lt"/>
              </a:rPr>
              <a:t>TITLE</a:t>
            </a:r>
            <a:endParaRPr lang="zh-CN" altLang="en-US" sz="2400" b="1" kern="0" dirty="0">
              <a:solidFill>
                <a:sysClr val="window" lastClr="FFFFFF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1" name="TextBox 634"/>
          <p:cNvSpPr txBox="1"/>
          <p:nvPr/>
        </p:nvSpPr>
        <p:spPr>
          <a:xfrm>
            <a:off x="1020117" y="3379414"/>
            <a:ext cx="7103769" cy="1038736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ctr" defTabSz="685165">
              <a:lnSpc>
                <a:spcPct val="150000"/>
              </a:lnSpc>
              <a:defRPr/>
            </a:pPr>
            <a:r>
              <a:rPr lang="en-US" altLang="zh-CN" sz="14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zh-CN" sz="1400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701443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8505"/>
            <a:ext cx="3590247" cy="2730782"/>
          </a:xfrm>
          <a:prstGeom prst="rect">
            <a:avLst/>
          </a:prstGeom>
        </p:spPr>
      </p:pic>
      <p:pic>
        <p:nvPicPr>
          <p:cNvPr id="8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421" y="849693"/>
            <a:ext cx="6930579" cy="2858788"/>
          </a:xfrm>
          <a:prstGeom prst="rect">
            <a:avLst/>
          </a:prstGeom>
        </p:spPr>
      </p:pic>
      <p:sp>
        <p:nvSpPr>
          <p:cNvPr id="9" name="文本框 3"/>
          <p:cNvSpPr txBox="1"/>
          <p:nvPr/>
        </p:nvSpPr>
        <p:spPr>
          <a:xfrm>
            <a:off x="392548" y="1509646"/>
            <a:ext cx="1592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zh-CN" sz="4400" kern="0" dirty="0">
                <a:solidFill>
                  <a:prstClr val="white"/>
                </a:solidFill>
                <a:latin typeface="+mj-lt"/>
                <a:ea typeface="宋体"/>
              </a:rPr>
              <a:t>LOGO</a:t>
            </a:r>
            <a:endParaRPr lang="zh-CN" altLang="en-US" sz="4400" kern="0" dirty="0">
              <a:solidFill>
                <a:prstClr val="white"/>
              </a:solidFill>
              <a:latin typeface="+mj-lt"/>
              <a:ea typeface="宋体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0" y="3708481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800" b="1" dirty="0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THANK YOU !</a:t>
            </a:r>
            <a:endParaRPr lang="zh-CN" altLang="en-US" sz="4800" b="1" dirty="0">
              <a:solidFill>
                <a:srgbClr val="0051AD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-1" y="424042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800" dirty="0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Truck </a:t>
            </a:r>
            <a:r>
              <a:rPr lang="tr-TR" altLang="zh-CN" sz="2800" dirty="0" err="1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Logistics</a:t>
            </a:r>
            <a:r>
              <a:rPr lang="tr-TR" altLang="zh-CN" sz="2800" dirty="0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 PPT </a:t>
            </a:r>
            <a:r>
              <a:rPr lang="tr-TR" altLang="zh-CN" sz="2800" dirty="0" err="1">
                <a:solidFill>
                  <a:srgbClr val="0051AD"/>
                </a:solidFill>
                <a:latin typeface="+mj-lt"/>
                <a:cs typeface="+mn-ea"/>
                <a:sym typeface="+mn-lt"/>
              </a:rPr>
              <a:t>Template</a:t>
            </a:r>
            <a:endParaRPr lang="zh-CN" altLang="en-US" sz="2800" dirty="0">
              <a:solidFill>
                <a:srgbClr val="0051AD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316938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CCA0463-681F-534C-2216-42A8A2D64429}"/>
              </a:ext>
            </a:extLst>
          </p:cNvPr>
          <p:cNvSpPr/>
          <p:nvPr/>
        </p:nvSpPr>
        <p:spPr>
          <a:xfrm>
            <a:off x="3212452" y="1153987"/>
            <a:ext cx="392360" cy="393518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+- f4 0 f2"/>
              <a:gd name="f47" fmla="+- f3 0 f2"/>
              <a:gd name="f48" fmla="*/ f47 1 3240001"/>
              <a:gd name="f49" fmla="*/ f46 1 3249575"/>
              <a:gd name="f50" fmla="*/ f2 1 f48"/>
              <a:gd name="f51" fmla="*/ f3 1 f48"/>
              <a:gd name="f52" fmla="*/ f2 1 f49"/>
              <a:gd name="f53" fmla="*/ f4 1 f49"/>
              <a:gd name="f54" fmla="*/ f50 f44 1"/>
              <a:gd name="f55" fmla="*/ f51 f44 1"/>
              <a:gd name="f56" fmla="*/ f53 f45 1"/>
              <a:gd name="f57" fmla="*/ f52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5A774EAB-3723-BDDA-533F-5D8B72DD8BFE}"/>
              </a:ext>
            </a:extLst>
          </p:cNvPr>
          <p:cNvSpPr/>
          <p:nvPr/>
        </p:nvSpPr>
        <p:spPr>
          <a:xfrm>
            <a:off x="2583394" y="1206883"/>
            <a:ext cx="392360" cy="287714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+- f4 0 f2"/>
              <a:gd name="f26" fmla="+- f3 0 f2"/>
              <a:gd name="f27" fmla="*/ f26 1 3240001"/>
              <a:gd name="f28" fmla="*/ f25 1 2375905"/>
              <a:gd name="f29" fmla="*/ f2 1 f27"/>
              <a:gd name="f30" fmla="*/ f3 1 f27"/>
              <a:gd name="f31" fmla="*/ f2 1 f28"/>
              <a:gd name="f32" fmla="*/ f4 1 f28"/>
              <a:gd name="f33" fmla="*/ f29 f23 1"/>
              <a:gd name="f34" fmla="*/ f30 f23 1"/>
              <a:gd name="f35" fmla="*/ f32 f24 1"/>
              <a:gd name="f36" fmla="*/ f31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3" t="f36" r="f34" b="f35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381EE90F-3747-31FD-7C58-B52915C65188}"/>
              </a:ext>
            </a:extLst>
          </p:cNvPr>
          <p:cNvSpPr/>
          <p:nvPr/>
        </p:nvSpPr>
        <p:spPr>
          <a:xfrm>
            <a:off x="3214015" y="3425028"/>
            <a:ext cx="234852" cy="53092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+- f7 0 f5"/>
              <a:gd name="f70" fmla="+- f6 0 f5"/>
              <a:gd name="f71" fmla="*/ f66 f0 1"/>
              <a:gd name="f72" fmla="*/ f70 1 1346449"/>
              <a:gd name="f73" fmla="*/ f69 1 3166775"/>
              <a:gd name="f74" fmla="*/ 1148449 f70 1"/>
              <a:gd name="f75" fmla="*/ 198001 f70 1"/>
              <a:gd name="f76" fmla="*/ 1 f70 1"/>
              <a:gd name="f77" fmla="*/ 1346449 f70 1"/>
              <a:gd name="f78" fmla="*/ 755186 f70 1"/>
              <a:gd name="f79" fmla="*/ 734449 f70 1"/>
              <a:gd name="f80" fmla="*/ 853246 f70 1"/>
              <a:gd name="f81" fmla="*/ 673226 f70 1"/>
              <a:gd name="f82" fmla="*/ 493206 f70 1"/>
              <a:gd name="f83" fmla="*/ 612000 f70 1"/>
              <a:gd name="f84" fmla="*/ 2939 f70 1"/>
              <a:gd name="f85" fmla="*/ 0 f70 1"/>
              <a:gd name="f86" fmla="*/ 2009 f70 1"/>
              <a:gd name="f87" fmla="*/ 6353 f70 1"/>
              <a:gd name="f88" fmla="*/ 273414 f70 1"/>
              <a:gd name="f89" fmla="*/ 1091887 f70 1"/>
              <a:gd name="f90" fmla="*/ 1340768 f70 1"/>
              <a:gd name="f91" fmla="*/ 1344512 f70 1"/>
              <a:gd name="f92" fmla="*/ 1346448 f70 1"/>
              <a:gd name="f93" fmla="*/ 1343510 f70 1"/>
              <a:gd name="f94" fmla="*/ 2374775 f69 1"/>
              <a:gd name="f95" fmla="*/ 3166775 f69 1"/>
              <a:gd name="f96" fmla="*/ 0 f69 1"/>
              <a:gd name="f97" fmla="*/ 1231644 f69 1"/>
              <a:gd name="f98" fmla="*/ 1400264 f69 1"/>
              <a:gd name="f99" fmla="*/ 1580284 f69 1"/>
              <a:gd name="f100" fmla="*/ 1231645 f69 1"/>
              <a:gd name="f101" fmla="*/ 591263 f70 1"/>
              <a:gd name="f102" fmla="*/ 10368 f69 1"/>
              <a:gd name="f103" fmla="*/ 1491744 f69 1"/>
              <a:gd name="f104" fmla="*/ 1494147 f69 1"/>
              <a:gd name="f105" fmla="*/ 1499342 f69 1"/>
              <a:gd name="f106" fmla="*/ 2293171 f69 1"/>
              <a:gd name="f107" fmla="*/ 2283744 f69 1"/>
              <a:gd name="f108" fmla="*/ 1494334 f69 1"/>
              <a:gd name="f109" fmla="*/ f71 1 f2"/>
              <a:gd name="f110" fmla="*/ f74 1 1346449"/>
              <a:gd name="f111" fmla="*/ f75 1 1346449"/>
              <a:gd name="f112" fmla="*/ f76 1 1346449"/>
              <a:gd name="f113" fmla="*/ f77 1 1346449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3166775"/>
              <a:gd name="f131" fmla="*/ f95 1 3166775"/>
              <a:gd name="f132" fmla="*/ f96 1 3166775"/>
              <a:gd name="f133" fmla="*/ f97 1 3166775"/>
              <a:gd name="f134" fmla="*/ f98 1 3166775"/>
              <a:gd name="f135" fmla="*/ f99 1 3166775"/>
              <a:gd name="f136" fmla="*/ f100 1 3166775"/>
              <a:gd name="f137" fmla="*/ f101 1 1346449"/>
              <a:gd name="f138" fmla="*/ f102 1 3166775"/>
              <a:gd name="f139" fmla="*/ f103 1 3166775"/>
              <a:gd name="f140" fmla="*/ f104 1 3166775"/>
              <a:gd name="f141" fmla="*/ f105 1 3166775"/>
              <a:gd name="f142" fmla="*/ f106 1 3166775"/>
              <a:gd name="f143" fmla="*/ f107 1 3166775"/>
              <a:gd name="f144" fmla="*/ f108 1 3166775"/>
              <a:gd name="f145" fmla="*/ f5 1 f72"/>
              <a:gd name="f146" fmla="*/ f6 1 f72"/>
              <a:gd name="f147" fmla="*/ f5 1 f73"/>
              <a:gd name="f148" fmla="*/ f7 1 f73"/>
              <a:gd name="f149" fmla="+- f109 0 f1"/>
              <a:gd name="f150" fmla="*/ f110 1 f72"/>
              <a:gd name="f151" fmla="*/ f130 1 f73"/>
              <a:gd name="f152" fmla="*/ f111 1 f72"/>
              <a:gd name="f153" fmla="*/ f112 1 f72"/>
              <a:gd name="f154" fmla="*/ f131 1 f73"/>
              <a:gd name="f155" fmla="*/ f113 1 f72"/>
              <a:gd name="f156" fmla="*/ f114 1 f72"/>
              <a:gd name="f157" fmla="*/ f132 1 f73"/>
              <a:gd name="f158" fmla="*/ f115 1 f72"/>
              <a:gd name="f159" fmla="*/ f133 1 f73"/>
              <a:gd name="f160" fmla="*/ f116 1 f72"/>
              <a:gd name="f161" fmla="*/ f134 1 f73"/>
              <a:gd name="f162" fmla="*/ f117 1 f72"/>
              <a:gd name="f163" fmla="*/ f135 1 f73"/>
              <a:gd name="f164" fmla="*/ f118 1 f72"/>
              <a:gd name="f165" fmla="*/ f119 1 f72"/>
              <a:gd name="f166" fmla="*/ f136 1 f73"/>
              <a:gd name="f167" fmla="*/ f137 1 f72"/>
              <a:gd name="f168" fmla="*/ f138 1 f73"/>
              <a:gd name="f169" fmla="*/ f120 1 f72"/>
              <a:gd name="f170" fmla="*/ f139 1 f73"/>
              <a:gd name="f171" fmla="*/ f121 1 f72"/>
              <a:gd name="f172" fmla="*/ f122 1 f72"/>
              <a:gd name="f173" fmla="*/ f140 1 f73"/>
              <a:gd name="f174" fmla="*/ f141 1 f73"/>
              <a:gd name="f175" fmla="*/ f123 1 f72"/>
              <a:gd name="f176" fmla="*/ f124 1 f72"/>
              <a:gd name="f177" fmla="*/ f142 1 f73"/>
              <a:gd name="f178" fmla="*/ f125 1 f72"/>
              <a:gd name="f179" fmla="*/ f143 1 f73"/>
              <a:gd name="f180" fmla="*/ f126 1 f72"/>
              <a:gd name="f181" fmla="*/ f127 1 f72"/>
              <a:gd name="f182" fmla="*/ f144 1 f73"/>
              <a:gd name="f183" fmla="*/ f128 1 f72"/>
              <a:gd name="f184" fmla="*/ f129 1 f72"/>
              <a:gd name="f185" fmla="*/ f145 f67 1"/>
              <a:gd name="f186" fmla="*/ f146 f67 1"/>
              <a:gd name="f187" fmla="*/ f148 f68 1"/>
              <a:gd name="f188" fmla="*/ f147 f68 1"/>
              <a:gd name="f189" fmla="*/ f150 f67 1"/>
              <a:gd name="f190" fmla="*/ f151 f68 1"/>
              <a:gd name="f191" fmla="*/ f152 f67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8 1"/>
              <a:gd name="f199" fmla="*/ f160 f67 1"/>
              <a:gd name="f200" fmla="*/ f161 f68 1"/>
              <a:gd name="f201" fmla="*/ f162 f67 1"/>
              <a:gd name="f202" fmla="*/ f163 f68 1"/>
              <a:gd name="f203" fmla="*/ f164 f67 1"/>
              <a:gd name="f204" fmla="*/ f165 f67 1"/>
              <a:gd name="f205" fmla="*/ f166 f68 1"/>
              <a:gd name="f206" fmla="*/ f167 f67 1"/>
              <a:gd name="f207" fmla="*/ f168 f68 1"/>
              <a:gd name="f208" fmla="*/ f169 f67 1"/>
              <a:gd name="f209" fmla="*/ f170 f68 1"/>
              <a:gd name="f210" fmla="*/ f171 f67 1"/>
              <a:gd name="f211" fmla="*/ f172 f67 1"/>
              <a:gd name="f212" fmla="*/ f173 f68 1"/>
              <a:gd name="f213" fmla="*/ f174 f68 1"/>
              <a:gd name="f214" fmla="*/ f175 f67 1"/>
              <a:gd name="f215" fmla="*/ f176 f67 1"/>
              <a:gd name="f216" fmla="*/ f177 f68 1"/>
              <a:gd name="f217" fmla="*/ f178 f67 1"/>
              <a:gd name="f218" fmla="*/ f179 f68 1"/>
              <a:gd name="f219" fmla="*/ f180 f67 1"/>
              <a:gd name="f220" fmla="*/ f181 f67 1"/>
              <a:gd name="f221" fmla="*/ f182 f68 1"/>
              <a:gd name="f222" fmla="*/ f183 f67 1"/>
              <a:gd name="f223" fmla="*/ f18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9">
                <a:pos x="f189" y="f190"/>
              </a:cxn>
              <a:cxn ang="f149">
                <a:pos x="f191" y="f190"/>
              </a:cxn>
              <a:cxn ang="f149">
                <a:pos x="f192" y="f193"/>
              </a:cxn>
              <a:cxn ang="f149">
                <a:pos x="f194" y="f193"/>
              </a:cxn>
              <a:cxn ang="f149">
                <a:pos x="f189" y="f190"/>
              </a:cxn>
              <a:cxn ang="f149">
                <a:pos x="f195" y="f196"/>
              </a:cxn>
              <a:cxn ang="f149">
                <a:pos x="f197" y="f198"/>
              </a:cxn>
              <a:cxn ang="f149">
                <a:pos x="f199" y="f200"/>
              </a:cxn>
              <a:cxn ang="f149">
                <a:pos x="f201" y="f202"/>
              </a:cxn>
              <a:cxn ang="f149">
                <a:pos x="f203" y="f200"/>
              </a:cxn>
              <a:cxn ang="f149">
                <a:pos x="f204" y="f205"/>
              </a:cxn>
              <a:cxn ang="f149">
                <a:pos x="f206" y="f207"/>
              </a:cxn>
              <a:cxn ang="f149">
                <a:pos x="f208" y="f209"/>
              </a:cxn>
              <a:cxn ang="f149">
                <a:pos x="f210" y="f209"/>
              </a:cxn>
              <a:cxn ang="f149">
                <a:pos x="f211" y="f212"/>
              </a:cxn>
              <a:cxn ang="f149">
                <a:pos x="f210" y="f213"/>
              </a:cxn>
              <a:cxn ang="f149">
                <a:pos x="f214" y="f213"/>
              </a:cxn>
              <a:cxn ang="f149">
                <a:pos x="f215" y="f216"/>
              </a:cxn>
              <a:cxn ang="f149">
                <a:pos x="f217" y="f218"/>
              </a:cxn>
              <a:cxn ang="f149">
                <a:pos x="f219" y="f213"/>
              </a:cxn>
              <a:cxn ang="f149">
                <a:pos x="f194" y="f213"/>
              </a:cxn>
              <a:cxn ang="f149">
                <a:pos x="f220" y="f221"/>
              </a:cxn>
              <a:cxn ang="f149">
                <a:pos x="f222" y="f209"/>
              </a:cxn>
              <a:cxn ang="f149">
                <a:pos x="f223" y="f209"/>
              </a:cxn>
              <a:cxn ang="f149">
                <a:pos x="f195" y="f196"/>
              </a:cxn>
            </a:cxnLst>
            <a:rect l="f185" t="f188" r="f186" b="f187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DA10108-F01F-2A28-5FD5-ABF4E5652591}"/>
              </a:ext>
            </a:extLst>
          </p:cNvPr>
          <p:cNvSpPr/>
          <p:nvPr/>
        </p:nvSpPr>
        <p:spPr>
          <a:xfrm rot="18900010">
            <a:off x="5817703" y="2775792"/>
            <a:ext cx="169248" cy="377053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+- 0 0 15529"/>
              <a:gd name="f51" fmla="val 50351"/>
              <a:gd name="f52" fmla="val 17412"/>
              <a:gd name="f53" fmla="+- 0 0 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+- 0 0 42555"/>
              <a:gd name="f72" fmla="+- 0 0 42556"/>
              <a:gd name="f73" fmla="val 111553"/>
              <a:gd name="f74" fmla="*/ f0 1 154109"/>
              <a:gd name="f75" fmla="*/ f1 1 343323"/>
              <a:gd name="f76" fmla="+- f4 0 f2"/>
              <a:gd name="f77" fmla="+- f3 0 f2"/>
              <a:gd name="f78" fmla="*/ f77 1 154109"/>
              <a:gd name="f79" fmla="*/ f76 1 343323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C673D2A6-BE30-92D5-8F89-5EE097BBDD2B}"/>
              </a:ext>
            </a:extLst>
          </p:cNvPr>
          <p:cNvSpPr/>
          <p:nvPr/>
        </p:nvSpPr>
        <p:spPr>
          <a:xfrm flipH="1">
            <a:off x="2578670" y="3516301"/>
            <a:ext cx="348365" cy="348365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+- 0 0 61662"/>
              <a:gd name="f90" fmla="+- 0 0 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+- f4 0 f2"/>
              <a:gd name="f107" fmla="+- f3 0 f2"/>
              <a:gd name="f108" fmla="*/ f107 1 3242753"/>
              <a:gd name="f109" fmla="*/ f106 1 3227814"/>
              <a:gd name="f110" fmla="*/ f2 1 f108"/>
              <a:gd name="f111" fmla="*/ f3 1 f108"/>
              <a:gd name="f112" fmla="*/ f2 1 f109"/>
              <a:gd name="f113" fmla="*/ f4 1 f109"/>
              <a:gd name="f114" fmla="*/ f110 f104 1"/>
              <a:gd name="f115" fmla="*/ f111 f104 1"/>
              <a:gd name="f116" fmla="*/ f113 f105 1"/>
              <a:gd name="f117" fmla="*/ f112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4" t="f117" r="f115" b="f116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46D8BDE3-C320-EC0F-2C6C-4854FE1AF19A}"/>
              </a:ext>
            </a:extLst>
          </p:cNvPr>
          <p:cNvSpPr/>
          <p:nvPr/>
        </p:nvSpPr>
        <p:spPr>
          <a:xfrm>
            <a:off x="4437455" y="2766748"/>
            <a:ext cx="345588" cy="340040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+- 0 0 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+- 0 0 14898"/>
              <a:gd name="f91" fmla="val 3061283"/>
              <a:gd name="f92" fmla="+- 0 0 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+- f4 0 f2"/>
              <a:gd name="f103" fmla="+- f3 0 f2"/>
              <a:gd name="f104" fmla="*/ f103 1 3214097"/>
              <a:gd name="f105" fmla="*/ f102 1 3162551"/>
              <a:gd name="f106" fmla="*/ f2 1 f104"/>
              <a:gd name="f107" fmla="*/ f3 1 f104"/>
              <a:gd name="f108" fmla="*/ f2 1 f105"/>
              <a:gd name="f109" fmla="*/ f4 1 f105"/>
              <a:gd name="f110" fmla="*/ f106 f100 1"/>
              <a:gd name="f111" fmla="*/ f107 f100 1"/>
              <a:gd name="f112" fmla="*/ f109 f101 1"/>
              <a:gd name="f113" fmla="*/ f108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3" r="f111" b="f112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FB61683C-EF74-47EA-2756-A4B5D1EDEE6A}"/>
              </a:ext>
            </a:extLst>
          </p:cNvPr>
          <p:cNvSpPr/>
          <p:nvPr/>
        </p:nvSpPr>
        <p:spPr>
          <a:xfrm>
            <a:off x="6926176" y="2735297"/>
            <a:ext cx="348365" cy="34735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+- f4 0 f2"/>
              <a:gd name="f134" fmla="+- f3 0 f2"/>
              <a:gd name="f135" fmla="*/ f134 1 3240000"/>
              <a:gd name="f136" fmla="*/ f133 1 3230531"/>
              <a:gd name="f137" fmla="*/ f2 1 f135"/>
              <a:gd name="f138" fmla="*/ f3 1 f135"/>
              <a:gd name="f139" fmla="*/ f2 1 f136"/>
              <a:gd name="f140" fmla="*/ f4 1 f136"/>
              <a:gd name="f141" fmla="*/ f137 f131 1"/>
              <a:gd name="f142" fmla="*/ f138 f131 1"/>
              <a:gd name="f143" fmla="*/ f140 f132 1"/>
              <a:gd name="f144" fmla="*/ f139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1" t="f144" r="f142" b="f143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E7A475A-EB41-A3F4-4BFA-A84F8A66DBC4}"/>
              </a:ext>
            </a:extLst>
          </p:cNvPr>
          <p:cNvSpPr/>
          <p:nvPr/>
        </p:nvSpPr>
        <p:spPr>
          <a:xfrm>
            <a:off x="3841522" y="1173909"/>
            <a:ext cx="353674" cy="353674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+- f3 0 f2"/>
              <a:gd name="f37" fmla="*/ f36 1 3240000"/>
              <a:gd name="f38" fmla="*/ f2 1 f37"/>
              <a:gd name="f39" fmla="*/ f3 1 f37"/>
              <a:gd name="f40" fmla="*/ f38 f34 1"/>
              <a:gd name="f41" fmla="*/ f39 f34 1"/>
              <a:gd name="f42" fmla="*/ f39 f35 1"/>
              <a:gd name="f43" fmla="*/ f38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3" r="f41" b="f42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54A91BA3-8375-5813-C54D-7F5AECC34955}"/>
              </a:ext>
            </a:extLst>
          </p:cNvPr>
          <p:cNvSpPr/>
          <p:nvPr/>
        </p:nvSpPr>
        <p:spPr>
          <a:xfrm rot="5400013">
            <a:off x="4431664" y="1173914"/>
            <a:ext cx="354147" cy="353674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+- f4 0 f2"/>
              <a:gd name="f37" fmla="+- f3 0 f2"/>
              <a:gd name="f38" fmla="*/ f37 1 3244313"/>
              <a:gd name="f39" fmla="*/ f36 1 3240000"/>
              <a:gd name="f40" fmla="*/ f2 1 f38"/>
              <a:gd name="f41" fmla="*/ f3 1 f38"/>
              <a:gd name="f42" fmla="*/ f2 1 f39"/>
              <a:gd name="f43" fmla="*/ f4 1 f39"/>
              <a:gd name="f44" fmla="*/ f40 f34 1"/>
              <a:gd name="f45" fmla="*/ f41 f34 1"/>
              <a:gd name="f46" fmla="*/ f43 f35 1"/>
              <a:gd name="f47" fmla="*/ f42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50785132-2339-8005-CDA7-B91CFF1902EF}"/>
              </a:ext>
            </a:extLst>
          </p:cNvPr>
          <p:cNvSpPr/>
          <p:nvPr/>
        </p:nvSpPr>
        <p:spPr>
          <a:xfrm>
            <a:off x="3735847" y="3499115"/>
            <a:ext cx="384891" cy="382758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+- 0 0 116985"/>
              <a:gd name="f12" fmla="val 1936431"/>
              <a:gd name="f13" fmla="+- 0 0 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+- 0 0 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+- f4 0 f2"/>
              <a:gd name="f56" fmla="+- f3 0 f2"/>
              <a:gd name="f57" fmla="*/ f56 1 3228711"/>
              <a:gd name="f58" fmla="*/ f55 1 3210836"/>
              <a:gd name="f59" fmla="*/ f2 1 f57"/>
              <a:gd name="f60" fmla="*/ f3 1 f57"/>
              <a:gd name="f61" fmla="*/ f2 1 f58"/>
              <a:gd name="f62" fmla="*/ f4 1 f58"/>
              <a:gd name="f63" fmla="*/ f59 f53 1"/>
              <a:gd name="f64" fmla="*/ f60 f53 1"/>
              <a:gd name="f65" fmla="*/ f62 f54 1"/>
              <a:gd name="f66" fmla="*/ f61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8E7A03D7-0774-A415-8E31-E59DCEEDD6E4}"/>
              </a:ext>
            </a:extLst>
          </p:cNvPr>
          <p:cNvSpPr/>
          <p:nvPr/>
        </p:nvSpPr>
        <p:spPr>
          <a:xfrm rot="16200004">
            <a:off x="5022416" y="1137829"/>
            <a:ext cx="425552" cy="425827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+- f4 0 f2"/>
              <a:gd name="f270" fmla="+- f3 0 f2"/>
              <a:gd name="f271" fmla="*/ f270 1 3185463"/>
              <a:gd name="f272" fmla="*/ f269 1 3187558"/>
              <a:gd name="f273" fmla="*/ f2 1 f271"/>
              <a:gd name="f274" fmla="*/ f3 1 f271"/>
              <a:gd name="f275" fmla="*/ f2 1 f272"/>
              <a:gd name="f276" fmla="*/ f4 1 f272"/>
              <a:gd name="f277" fmla="*/ f273 f267 1"/>
              <a:gd name="f278" fmla="*/ f274 f267 1"/>
              <a:gd name="f279" fmla="*/ f276 f268 1"/>
              <a:gd name="f280" fmla="*/ f275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7" t="f280" r="f278" b="f279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CA96782C-E00F-572F-BBEF-8B6B33508D37}"/>
              </a:ext>
            </a:extLst>
          </p:cNvPr>
          <p:cNvSpPr/>
          <p:nvPr/>
        </p:nvSpPr>
        <p:spPr>
          <a:xfrm>
            <a:off x="5684815" y="1103101"/>
            <a:ext cx="354977" cy="495291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+- 0 0 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+- f4 0 f2"/>
              <a:gd name="f423" fmla="+- f3 0 f2"/>
              <a:gd name="f424" fmla="*/ f423 1 2512265"/>
              <a:gd name="f425" fmla="*/ f422 1 3505352"/>
              <a:gd name="f426" fmla="*/ f2 1 f424"/>
              <a:gd name="f427" fmla="*/ f3 1 f424"/>
              <a:gd name="f428" fmla="*/ f2 1 f425"/>
              <a:gd name="f429" fmla="*/ f4 1 f425"/>
              <a:gd name="f430" fmla="*/ f426 f420 1"/>
              <a:gd name="f431" fmla="*/ f427 f420 1"/>
              <a:gd name="f432" fmla="*/ f429 f421 1"/>
              <a:gd name="f433" fmla="*/ f428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0" t="f433" r="f431" b="f432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EBEA6B-974B-D1BA-B398-99CC07FBBDE1}"/>
              </a:ext>
            </a:extLst>
          </p:cNvPr>
          <p:cNvSpPr/>
          <p:nvPr/>
        </p:nvSpPr>
        <p:spPr>
          <a:xfrm>
            <a:off x="4407712" y="3485591"/>
            <a:ext cx="289346" cy="409799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+- f4 0 f2"/>
              <a:gd name="f17" fmla="+- f3 0 f2"/>
              <a:gd name="f18" fmla="*/ f17 1 2387678"/>
              <a:gd name="f19" fmla="*/ f16 1 3240000"/>
              <a:gd name="f20" fmla="*/ f2 1 f18"/>
              <a:gd name="f21" fmla="*/ f3 1 f18"/>
              <a:gd name="f22" fmla="*/ f2 1 f19"/>
              <a:gd name="f23" fmla="*/ f4 1 f19"/>
              <a:gd name="f24" fmla="*/ f20 f14 1"/>
              <a:gd name="f25" fmla="*/ f21 f14 1"/>
              <a:gd name="f26" fmla="*/ f23 f15 1"/>
              <a:gd name="f27" fmla="*/ f22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4" t="f27" r="f25" b="f26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6D394EA0-62C2-1316-AED1-79440EC6CBCB}"/>
              </a:ext>
            </a:extLst>
          </p:cNvPr>
          <p:cNvSpPr/>
          <p:nvPr/>
        </p:nvSpPr>
        <p:spPr>
          <a:xfrm rot="20700014">
            <a:off x="3231545" y="2760536"/>
            <a:ext cx="411507" cy="352494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+- f4 0 f2"/>
              <a:gd name="f60" fmla="+- f3 0 f2"/>
              <a:gd name="f61" fmla="*/ f60 1 2901316"/>
              <a:gd name="f62" fmla="*/ f59 1 2485205"/>
              <a:gd name="f63" fmla="*/ f2 1 f61"/>
              <a:gd name="f64" fmla="*/ f3 1 f61"/>
              <a:gd name="f65" fmla="*/ f2 1 f62"/>
              <a:gd name="f66" fmla="*/ f4 1 f62"/>
              <a:gd name="f67" fmla="*/ f63 f57 1"/>
              <a:gd name="f68" fmla="*/ f64 f57 1"/>
              <a:gd name="f69" fmla="*/ f66 f58 1"/>
              <a:gd name="f70" fmla="*/ f65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7" t="f70" r="f68" b="f69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2C02310D-19CC-A007-303B-9E69C5741FEE}"/>
              </a:ext>
            </a:extLst>
          </p:cNvPr>
          <p:cNvSpPr/>
          <p:nvPr/>
        </p:nvSpPr>
        <p:spPr>
          <a:xfrm>
            <a:off x="1929286" y="2693807"/>
            <a:ext cx="395507" cy="3702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+- 0 0 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+- f7 0 f5"/>
              <a:gd name="f81" fmla="+- f6 0 f5"/>
              <a:gd name="f82" fmla="*/ f77 f0 1"/>
              <a:gd name="f83" fmla="*/ f81 1 3239999"/>
              <a:gd name="f84" fmla="*/ f80 1 3032924"/>
              <a:gd name="f85" fmla="*/ 833935 f81 1"/>
              <a:gd name="f86" fmla="*/ 22 f80 1"/>
              <a:gd name="f87" fmla="*/ 1576606 f81 1"/>
              <a:gd name="f88" fmla="*/ 402054 f80 1"/>
              <a:gd name="f89" fmla="*/ 430441 f80 1"/>
              <a:gd name="f90" fmla="*/ 526981 f80 1"/>
              <a:gd name="f91" fmla="*/ 2765302 f80 1"/>
              <a:gd name="f92" fmla="*/ 378630 f81 1"/>
              <a:gd name="f93" fmla="*/ 2472117 f80 1"/>
              <a:gd name="f94" fmla="*/ 384918 f81 1"/>
              <a:gd name="f95" fmla="*/ 239143 f81 1"/>
              <a:gd name="f96" fmla="*/ 2776423 f80 1"/>
              <a:gd name="f97" fmla="*/ 2778202 f80 1"/>
              <a:gd name="f98" fmla="*/ 1663394 f81 1"/>
              <a:gd name="f99" fmla="*/ 3000856 f81 1"/>
              <a:gd name="f100" fmla="*/ 2855082 f81 1"/>
              <a:gd name="f101" fmla="*/ 2861369 f81 1"/>
              <a:gd name="f102" fmla="*/ 2406065 f81 1"/>
              <a:gd name="f103" fmla="*/ 2853673 f81 1"/>
              <a:gd name="f104" fmla="*/ 91100 f80 1"/>
              <a:gd name="f105" fmla="*/ 2854770 f81 1"/>
              <a:gd name="f106" fmla="*/ 3120669 f81 1"/>
              <a:gd name="f107" fmla="*/ 428517 f80 1"/>
              <a:gd name="f108" fmla="*/ 738345 f80 1"/>
              <a:gd name="f109" fmla="*/ 3239999 f81 1"/>
              <a:gd name="f110" fmla="*/ 3032924 f80 1"/>
              <a:gd name="f111" fmla="*/ 0 f81 1"/>
              <a:gd name="f112" fmla="*/ 102477 f81 1"/>
              <a:gd name="f113" fmla="*/ 385229 f81 1"/>
              <a:gd name="f114" fmla="*/ 386326 f81 1"/>
              <a:gd name="f115" fmla="*/ 229618 f81 1"/>
              <a:gd name="f116" fmla="*/ 2690698 f80 1"/>
              <a:gd name="f117" fmla="*/ 2991331 f81 1"/>
              <a:gd name="f118" fmla="*/ 2709748 f80 1"/>
              <a:gd name="f119" fmla="*/ f82 1 f2"/>
              <a:gd name="f120" fmla="*/ f85 1 3239999"/>
              <a:gd name="f121" fmla="*/ f86 1 3032924"/>
              <a:gd name="f122" fmla="*/ f87 1 3239999"/>
              <a:gd name="f123" fmla="*/ f88 1 3032924"/>
              <a:gd name="f124" fmla="*/ f89 1 3032924"/>
              <a:gd name="f125" fmla="*/ f90 1 3032924"/>
              <a:gd name="f126" fmla="*/ f91 1 3032924"/>
              <a:gd name="f127" fmla="*/ f92 1 3239999"/>
              <a:gd name="f128" fmla="*/ f93 1 3032924"/>
              <a:gd name="f129" fmla="*/ f94 1 3239999"/>
              <a:gd name="f130" fmla="*/ f95 1 3239999"/>
              <a:gd name="f131" fmla="*/ f96 1 3032924"/>
              <a:gd name="f132" fmla="*/ f97 1 3032924"/>
              <a:gd name="f133" fmla="*/ f98 1 3239999"/>
              <a:gd name="f134" fmla="*/ f99 1 3239999"/>
              <a:gd name="f135" fmla="*/ f100 1 3239999"/>
              <a:gd name="f136" fmla="*/ f101 1 3239999"/>
              <a:gd name="f137" fmla="*/ f102 1 3239999"/>
              <a:gd name="f138" fmla="*/ f103 1 3239999"/>
              <a:gd name="f139" fmla="*/ f104 1 3032924"/>
              <a:gd name="f140" fmla="*/ f105 1 3239999"/>
              <a:gd name="f141" fmla="*/ f106 1 3239999"/>
              <a:gd name="f142" fmla="*/ f107 1 3032924"/>
              <a:gd name="f143" fmla="*/ f108 1 3032924"/>
              <a:gd name="f144" fmla="*/ f109 1 3239999"/>
              <a:gd name="f145" fmla="*/ f110 1 3032924"/>
              <a:gd name="f146" fmla="*/ f111 1 3239999"/>
              <a:gd name="f147" fmla="*/ f112 1 3239999"/>
              <a:gd name="f148" fmla="*/ f113 1 3239999"/>
              <a:gd name="f149" fmla="*/ f114 1 3239999"/>
              <a:gd name="f150" fmla="*/ f115 1 3239999"/>
              <a:gd name="f151" fmla="*/ f116 1 3032924"/>
              <a:gd name="f152" fmla="*/ f117 1 3239999"/>
              <a:gd name="f153" fmla="*/ f118 1 3032924"/>
              <a:gd name="f154" fmla="*/ f5 1 f83"/>
              <a:gd name="f155" fmla="*/ f6 1 f83"/>
              <a:gd name="f156" fmla="*/ f5 1 f84"/>
              <a:gd name="f157" fmla="*/ f7 1 f84"/>
              <a:gd name="f158" fmla="+- f119 0 f1"/>
              <a:gd name="f159" fmla="*/ f122 1 f83"/>
              <a:gd name="f160" fmla="*/ f132 1 f84"/>
              <a:gd name="f161" fmla="*/ f133 1 f83"/>
              <a:gd name="f162" fmla="*/ f131 1 f84"/>
              <a:gd name="f163" fmla="*/ f152 1 f83"/>
              <a:gd name="f164" fmla="*/ f153 1 f84"/>
              <a:gd name="f165" fmla="*/ f134 1 f83"/>
              <a:gd name="f166" fmla="*/ f125 1 f84"/>
              <a:gd name="f167" fmla="*/ f135 1 f83"/>
              <a:gd name="f168" fmla="*/ f136 1 f83"/>
              <a:gd name="f169" fmla="*/ f128 1 f84"/>
              <a:gd name="f170" fmla="*/ f126 1 f84"/>
              <a:gd name="f171" fmla="*/ f124 1 f84"/>
              <a:gd name="f172" fmla="*/ f123 1 f84"/>
              <a:gd name="f173" fmla="*/ f137 1 f83"/>
              <a:gd name="f174" fmla="*/ f121 1 f84"/>
              <a:gd name="f175" fmla="*/ f138 1 f83"/>
              <a:gd name="f176" fmla="*/ f139 1 f84"/>
              <a:gd name="f177" fmla="*/ f140 1 f83"/>
              <a:gd name="f178" fmla="*/ f141 1 f83"/>
              <a:gd name="f179" fmla="*/ f142 1 f84"/>
              <a:gd name="f180" fmla="*/ f143 1 f84"/>
              <a:gd name="f181" fmla="*/ f144 1 f83"/>
              <a:gd name="f182" fmla="*/ f145 1 f84"/>
              <a:gd name="f183" fmla="*/ f146 1 f83"/>
              <a:gd name="f184" fmla="*/ f147 1 f83"/>
              <a:gd name="f185" fmla="*/ f148 1 f83"/>
              <a:gd name="f186" fmla="*/ f149 1 f83"/>
              <a:gd name="f187" fmla="*/ f120 1 f83"/>
              <a:gd name="f188" fmla="*/ f127 1 f83"/>
              <a:gd name="f189" fmla="*/ f129 1 f83"/>
              <a:gd name="f190" fmla="*/ f130 1 f83"/>
              <a:gd name="f191" fmla="*/ f150 1 f83"/>
              <a:gd name="f192" fmla="*/ f151 1 f84"/>
              <a:gd name="f193" fmla="*/ f154 f78 1"/>
              <a:gd name="f194" fmla="*/ f155 f78 1"/>
              <a:gd name="f195" fmla="*/ f157 f79 1"/>
              <a:gd name="f196" fmla="*/ f156 f79 1"/>
              <a:gd name="f197" fmla="*/ f159 f78 1"/>
              <a:gd name="f198" fmla="*/ f160 f79 1"/>
              <a:gd name="f199" fmla="*/ f161 f78 1"/>
              <a:gd name="f200" fmla="*/ f162 f79 1"/>
              <a:gd name="f201" fmla="*/ f163 f78 1"/>
              <a:gd name="f202" fmla="*/ f164 f79 1"/>
              <a:gd name="f203" fmla="*/ f165 f78 1"/>
              <a:gd name="f204" fmla="*/ f166 f79 1"/>
              <a:gd name="f205" fmla="*/ f167 f78 1"/>
              <a:gd name="f206" fmla="*/ f168 f78 1"/>
              <a:gd name="f207" fmla="*/ f169 f79 1"/>
              <a:gd name="f208" fmla="*/ f170 f79 1"/>
              <a:gd name="f209" fmla="*/ f171 f79 1"/>
              <a:gd name="f210" fmla="*/ f172 f79 1"/>
              <a:gd name="f211" fmla="*/ f173 f78 1"/>
              <a:gd name="f212" fmla="*/ f174 f79 1"/>
              <a:gd name="f213" fmla="*/ f175 f78 1"/>
              <a:gd name="f214" fmla="*/ f176 f79 1"/>
              <a:gd name="f215" fmla="*/ f177 f78 1"/>
              <a:gd name="f216" fmla="*/ f178 f78 1"/>
              <a:gd name="f217" fmla="*/ f179 f79 1"/>
              <a:gd name="f218" fmla="*/ f180 f79 1"/>
              <a:gd name="f219" fmla="*/ f181 f78 1"/>
              <a:gd name="f220" fmla="*/ f182 f79 1"/>
              <a:gd name="f221" fmla="*/ f183 f78 1"/>
              <a:gd name="f222" fmla="*/ f184 f78 1"/>
              <a:gd name="f223" fmla="*/ f185 f78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58">
                <a:pos x="f197" y="f198"/>
              </a:cxn>
              <a:cxn ang="f158">
                <a:pos x="f199" y="f198"/>
              </a:cxn>
              <a:cxn ang="f158">
                <a:pos x="f199" y="f200"/>
              </a:cxn>
              <a:cxn ang="f158">
                <a:pos x="f201" y="f202"/>
              </a:cxn>
              <a:cxn ang="f158">
                <a:pos x="f203" y="f204"/>
              </a:cxn>
              <a:cxn ang="f158">
                <a:pos x="f205" y="f204"/>
              </a:cxn>
              <a:cxn ang="f158">
                <a:pos x="f206" y="f207"/>
              </a:cxn>
              <a:cxn ang="f158">
                <a:pos x="f199" y="f208"/>
              </a:cxn>
              <a:cxn ang="f158">
                <a:pos x="f199" y="f204"/>
              </a:cxn>
              <a:cxn ang="f158">
                <a:pos x="f199" y="f209"/>
              </a:cxn>
              <a:cxn ang="f158">
                <a:pos x="f199" y="f210"/>
              </a:cxn>
              <a:cxn ang="f158">
                <a:pos x="f211" y="f212"/>
              </a:cxn>
              <a:cxn ang="f158">
                <a:pos x="f213" y="f214"/>
              </a:cxn>
              <a:cxn ang="f158">
                <a:pos x="f215" y="f209"/>
              </a:cxn>
              <a:cxn ang="f158">
                <a:pos x="f216" y="f217"/>
              </a:cxn>
              <a:cxn ang="f158">
                <a:pos x="f216" y="f218"/>
              </a:cxn>
              <a:cxn ang="f158">
                <a:pos x="f219" y="f218"/>
              </a:cxn>
              <a:cxn ang="f158">
                <a:pos x="f219" y="f220"/>
              </a:cxn>
              <a:cxn ang="f158">
                <a:pos x="f221" y="f220"/>
              </a:cxn>
              <a:cxn ang="f158">
                <a:pos x="f221" y="f218"/>
              </a:cxn>
              <a:cxn ang="f158">
                <a:pos x="f222" y="f218"/>
              </a:cxn>
              <a:cxn ang="f158">
                <a:pos x="f222" y="f217"/>
              </a:cxn>
              <a:cxn ang="f158">
                <a:pos x="f223" y="f209"/>
              </a:cxn>
              <a:cxn ang="f158">
                <a:pos x="f224" y="f214"/>
              </a:cxn>
              <a:cxn ang="f158">
                <a:pos x="f225" y="f212"/>
              </a:cxn>
              <a:cxn ang="f158">
                <a:pos x="f197" y="f210"/>
              </a:cxn>
              <a:cxn ang="f158">
                <a:pos x="f197" y="f209"/>
              </a:cxn>
              <a:cxn ang="f158">
                <a:pos x="f197" y="f204"/>
              </a:cxn>
              <a:cxn ang="f158">
                <a:pos x="f197" y="f208"/>
              </a:cxn>
              <a:cxn ang="f158">
                <a:pos x="f226" y="f207"/>
              </a:cxn>
              <a:cxn ang="f158">
                <a:pos x="f227" y="f204"/>
              </a:cxn>
              <a:cxn ang="f158">
                <a:pos x="f228" y="f204"/>
              </a:cxn>
              <a:cxn ang="f158">
                <a:pos x="f229" y="f230"/>
              </a:cxn>
              <a:cxn ang="f158">
                <a:pos x="f197" y="f200"/>
              </a:cxn>
            </a:cxnLst>
            <a:rect l="f193" t="f196" r="f194" b="f195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C223E175-5801-D558-01B8-CE571330EE65}"/>
              </a:ext>
            </a:extLst>
          </p:cNvPr>
          <p:cNvSpPr/>
          <p:nvPr/>
        </p:nvSpPr>
        <p:spPr>
          <a:xfrm>
            <a:off x="1910577" y="3494931"/>
            <a:ext cx="381113" cy="38111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+- f3 0 f2"/>
              <a:gd name="f39" fmla="*/ f38 1 3240000"/>
              <a:gd name="f40" fmla="*/ f2 1 f39"/>
              <a:gd name="f41" fmla="*/ f3 1 f39"/>
              <a:gd name="f42" fmla="*/ f40 f36 1"/>
              <a:gd name="f43" fmla="*/ f41 f36 1"/>
              <a:gd name="f44" fmla="*/ f41 f37 1"/>
              <a:gd name="f45" fmla="*/ f40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D6A2FB34-9160-542C-B79D-BB8F357B3A4F}"/>
              </a:ext>
            </a:extLst>
          </p:cNvPr>
          <p:cNvSpPr/>
          <p:nvPr/>
        </p:nvSpPr>
        <p:spPr>
          <a:xfrm rot="18805988">
            <a:off x="6223426" y="1189373"/>
            <a:ext cx="413887" cy="409566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+- 0 0 9451"/>
              <a:gd name="f136" fmla="val 1069973"/>
              <a:gd name="f137" fmla="+- 0 0 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+- f4 0 f2"/>
              <a:gd name="f173" fmla="+- f3 0 f2"/>
              <a:gd name="f174" fmla="*/ f173 1 1807241"/>
              <a:gd name="f175" fmla="*/ f172 1 1788383"/>
              <a:gd name="f176" fmla="*/ f2 1 f174"/>
              <a:gd name="f177" fmla="*/ f3 1 f174"/>
              <a:gd name="f178" fmla="*/ f2 1 f175"/>
              <a:gd name="f179" fmla="*/ f4 1 f175"/>
              <a:gd name="f180" fmla="*/ f176 f170 1"/>
              <a:gd name="f181" fmla="*/ f177 f170 1"/>
              <a:gd name="f182" fmla="*/ f179 f171 1"/>
              <a:gd name="f183" fmla="*/ f178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0" t="f183" r="f181" b="f182"/>
            <a:pathLst>
              <a:path w="1807240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1BDB6EF9-1BC1-B55D-75BD-382B859ABE69}"/>
              </a:ext>
            </a:extLst>
          </p:cNvPr>
          <p:cNvSpPr/>
          <p:nvPr/>
        </p:nvSpPr>
        <p:spPr>
          <a:xfrm>
            <a:off x="6828017" y="1189442"/>
            <a:ext cx="408435" cy="410294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+- f4 0 f2"/>
              <a:gd name="f98" fmla="+- f3 0 f2"/>
              <a:gd name="f99" fmla="*/ f98 1 371900"/>
              <a:gd name="f100" fmla="*/ f97 1 373588"/>
              <a:gd name="f101" fmla="*/ f2 1 f99"/>
              <a:gd name="f102" fmla="*/ f3 1 f99"/>
              <a:gd name="f103" fmla="*/ f2 1 f100"/>
              <a:gd name="f104" fmla="*/ f4 1 f100"/>
              <a:gd name="f105" fmla="*/ f101 f95 1"/>
              <a:gd name="f106" fmla="*/ f102 f95 1"/>
              <a:gd name="f107" fmla="*/ f104 f96 1"/>
              <a:gd name="f108" fmla="*/ f103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5" t="f108" r="f106" b="f107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FD5E3605-FF32-FCDD-03FB-EA264EE8F91F}"/>
              </a:ext>
            </a:extLst>
          </p:cNvPr>
          <p:cNvSpPr/>
          <p:nvPr/>
        </p:nvSpPr>
        <p:spPr>
          <a:xfrm>
            <a:off x="5651012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1999321"/>
              <a:gd name="f7" fmla="val 2603448"/>
              <a:gd name="f8" fmla="val 2772810"/>
              <a:gd name="f9" fmla="val 2528507"/>
              <a:gd name="f10" fmla="val 2263914"/>
              <a:gd name="f11" fmla="val 2230929"/>
              <a:gd name="f12" fmla="val 2516419"/>
              <a:gd name="f13" fmla="val 2435624"/>
              <a:gd name="f14" fmla="val 2688129"/>
              <a:gd name="f15" fmla="val 2940634"/>
              <a:gd name="f16" fmla="val 3145329"/>
              <a:gd name="f17" fmla="val 2011409"/>
              <a:gd name="f18" fmla="val 1806714"/>
              <a:gd name="f19" fmla="val 1576134"/>
              <a:gd name="f20" fmla="val 17032"/>
              <a:gd name="f21" fmla="val 2276728"/>
              <a:gd name="f22" fmla="val 17033"/>
              <a:gd name="f23" fmla="val 1576135"/>
              <a:gd name="f24" fmla="val 1321887"/>
              <a:gd name="f25" fmla="val 996125"/>
              <a:gd name="f26" fmla="val 2160187"/>
              <a:gd name="f27" fmla="val 1979345"/>
              <a:gd name="f28" fmla="val 2161001"/>
              <a:gd name="f29" fmla="val 1738579"/>
              <a:gd name="f30" fmla="val 2402384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+- f4 0 f2"/>
              <a:gd name="f40" fmla="+- f3 0 f2"/>
              <a:gd name="f41" fmla="*/ f40 1 2721114"/>
              <a:gd name="f42" fmla="*/ f39 1 3240000"/>
              <a:gd name="f43" fmla="*/ f2 1 f41"/>
              <a:gd name="f44" fmla="*/ f3 1 f41"/>
              <a:gd name="f45" fmla="*/ f2 1 f42"/>
              <a:gd name="f46" fmla="*/ f4 1 f42"/>
              <a:gd name="f47" fmla="*/ f43 f37 1"/>
              <a:gd name="f48" fmla="*/ f44 f37 1"/>
              <a:gd name="f49" fmla="*/ f46 f38 1"/>
              <a:gd name="f50" fmla="*/ f45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2721114" h="3240000">
                <a:moveTo>
                  <a:pt x="f6" y="f7"/>
                </a:moveTo>
                <a:lnTo>
                  <a:pt x="f6" y="f8"/>
                </a:lnTo>
                <a:lnTo>
                  <a:pt x="f9" y="f8"/>
                </a:lnTo>
                <a:lnTo>
                  <a:pt x="f9" y="f7"/>
                </a:lnTo>
                <a:close/>
                <a:moveTo>
                  <a:pt x="f10" y="f11"/>
                </a:moveTo>
                <a:cubicBezTo>
                  <a:pt x="f12" y="f11"/>
                  <a:pt x="f3" y="f13"/>
                  <a:pt x="f3" y="f14"/>
                </a:cubicBezTo>
                <a:cubicBezTo>
                  <a:pt x="f3" y="f15"/>
                  <a:pt x="f12" y="f16"/>
                  <a:pt x="f10" y="f16"/>
                </a:cubicBezTo>
                <a:cubicBezTo>
                  <a:pt x="f17" y="f16"/>
                  <a:pt x="f18" y="f15"/>
                  <a:pt x="f18" y="f14"/>
                </a:cubicBezTo>
                <a:cubicBezTo>
                  <a:pt x="f18" y="f13"/>
                  <a:pt x="f17" y="f11"/>
                  <a:pt x="f10" y="f11"/>
                </a:cubicBezTo>
                <a:close/>
                <a:moveTo>
                  <a:pt x="f19" y="f20"/>
                </a:moveTo>
                <a:lnTo>
                  <a:pt x="f21" y="f20"/>
                </a:lnTo>
                <a:lnTo>
                  <a:pt x="f21" y="f22"/>
                </a:lnTo>
                <a:lnTo>
                  <a:pt x="f23" y="f22"/>
                </a:lnTo>
                <a:close/>
                <a:moveTo>
                  <a:pt x="f2" y="f20"/>
                </a:moveTo>
                <a:lnTo>
                  <a:pt x="f24" y="f20"/>
                </a:lnTo>
                <a:lnTo>
                  <a:pt x="f24" y="f25"/>
                </a:lnTo>
                <a:lnTo>
                  <a:pt x="f21" y="f25"/>
                </a:lnTo>
                <a:lnTo>
                  <a:pt x="f21" y="f26"/>
                </a:lnTo>
                <a:cubicBezTo>
                  <a:pt x="f27" y="f28"/>
                  <a:pt x="f29" y="f30"/>
                  <a:pt x="f29" y="f5"/>
                </a:cubicBezTo>
                <a:cubicBezTo>
                  <a:pt x="f29" y="f31"/>
                  <a:pt x="f27" y="f32"/>
                  <a:pt x="f21" y="f33"/>
                </a:cubicBezTo>
                <a:lnTo>
                  <a:pt x="f21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01D86ECF-A642-99A6-1DCB-0337494F58AF}"/>
              </a:ext>
            </a:extLst>
          </p:cNvPr>
          <p:cNvSpPr/>
          <p:nvPr/>
        </p:nvSpPr>
        <p:spPr>
          <a:xfrm>
            <a:off x="4994729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179233"/>
              <a:gd name="f7" fmla="val 2431577"/>
              <a:gd name="f8" fmla="val 2611489"/>
              <a:gd name="f9" fmla="val 1999321"/>
              <a:gd name="f10" fmla="val 2780851"/>
              <a:gd name="f11" fmla="val 2960763"/>
              <a:gd name="f12" fmla="val 2348595"/>
              <a:gd name="f13" fmla="val 2528507"/>
              <a:gd name="f14" fmla="val 2263914"/>
              <a:gd name="f15" fmla="val 2238970"/>
              <a:gd name="f16" fmla="val 2516419"/>
              <a:gd name="f17" fmla="val 2443665"/>
              <a:gd name="f18" fmla="val 2696170"/>
              <a:gd name="f19" fmla="val 2948675"/>
              <a:gd name="f20" fmla="val 3153370"/>
              <a:gd name="f21" fmla="val 2011409"/>
              <a:gd name="f22" fmla="val 1806714"/>
              <a:gd name="f23" fmla="val 1576134"/>
              <a:gd name="f24" fmla="val 17032"/>
              <a:gd name="f25" fmla="val 2276728"/>
              <a:gd name="f26" fmla="val 17033"/>
              <a:gd name="f27" fmla="val 1576135"/>
              <a:gd name="f28" fmla="val 1321887"/>
              <a:gd name="f29" fmla="val 996125"/>
              <a:gd name="f30" fmla="val 2160187"/>
              <a:gd name="f31" fmla="val 1979345"/>
              <a:gd name="f32" fmla="val 2161001"/>
              <a:gd name="f33" fmla="val 1738579"/>
              <a:gd name="f34" fmla="val 2402384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+- f4 0 f2"/>
              <a:gd name="f44" fmla="+- f3 0 f2"/>
              <a:gd name="f45" fmla="*/ f44 1 2721114"/>
              <a:gd name="f46" fmla="*/ f43 1 3240000"/>
              <a:gd name="f47" fmla="*/ f2 1 f45"/>
              <a:gd name="f48" fmla="*/ f3 1 f45"/>
              <a:gd name="f49" fmla="*/ f2 1 f46"/>
              <a:gd name="f50" fmla="*/ f4 1 f46"/>
              <a:gd name="f51" fmla="*/ f47 f41 1"/>
              <a:gd name="f52" fmla="*/ f48 f41 1"/>
              <a:gd name="f53" fmla="*/ f50 f42 1"/>
              <a:gd name="f54" fmla="*/ f49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" t="f54" r="f52" b="f53"/>
            <a:pathLst>
              <a:path w="2721114" h="3240000">
                <a:moveTo>
                  <a:pt x="f6" y="f7"/>
                </a:moveTo>
                <a:lnTo>
                  <a:pt x="f6" y="f8"/>
                </a:lnTo>
                <a:lnTo>
                  <a:pt x="f9" y="f8"/>
                </a:lnTo>
                <a:lnTo>
                  <a:pt x="f9" y="f10"/>
                </a:lnTo>
                <a:lnTo>
                  <a:pt x="f6" y="f10"/>
                </a:lnTo>
                <a:lnTo>
                  <a:pt x="f6" y="f11"/>
                </a:lnTo>
                <a:lnTo>
                  <a:pt x="f12" y="f11"/>
                </a:lnTo>
                <a:lnTo>
                  <a:pt x="f12" y="f10"/>
                </a:lnTo>
                <a:lnTo>
                  <a:pt x="f13" y="f10"/>
                </a:lnTo>
                <a:lnTo>
                  <a:pt x="f13" y="f8"/>
                </a:lnTo>
                <a:lnTo>
                  <a:pt x="f12" y="f8"/>
                </a:lnTo>
                <a:lnTo>
                  <a:pt x="f12" y="f7"/>
                </a:lnTo>
                <a:close/>
                <a:moveTo>
                  <a:pt x="f14" y="f15"/>
                </a:moveTo>
                <a:cubicBezTo>
                  <a:pt x="f16" y="f15"/>
                  <a:pt x="f3" y="f17"/>
                  <a:pt x="f3" y="f18"/>
                </a:cubicBezTo>
                <a:cubicBezTo>
                  <a:pt x="f3" y="f19"/>
                  <a:pt x="f16" y="f20"/>
                  <a:pt x="f14" y="f20"/>
                </a:cubicBezTo>
                <a:cubicBezTo>
                  <a:pt x="f21" y="f20"/>
                  <a:pt x="f22" y="f19"/>
                  <a:pt x="f22" y="f18"/>
                </a:cubicBezTo>
                <a:cubicBezTo>
                  <a:pt x="f22" y="f17"/>
                  <a:pt x="f21" y="f15"/>
                  <a:pt x="f14" y="f15"/>
                </a:cubicBezTo>
                <a:close/>
                <a:moveTo>
                  <a:pt x="f23" y="f24"/>
                </a:moveTo>
                <a:lnTo>
                  <a:pt x="f25" y="f24"/>
                </a:lnTo>
                <a:lnTo>
                  <a:pt x="f25" y="f26"/>
                </a:lnTo>
                <a:lnTo>
                  <a:pt x="f27" y="f26"/>
                </a:lnTo>
                <a:close/>
                <a:moveTo>
                  <a:pt x="f2" y="f24"/>
                </a:moveTo>
                <a:lnTo>
                  <a:pt x="f28" y="f24"/>
                </a:lnTo>
                <a:lnTo>
                  <a:pt x="f28" y="f29"/>
                </a:lnTo>
                <a:lnTo>
                  <a:pt x="f25" y="f29"/>
                </a:lnTo>
                <a:lnTo>
                  <a:pt x="f25" y="f30"/>
                </a:lnTo>
                <a:cubicBezTo>
                  <a:pt x="f31" y="f32"/>
                  <a:pt x="f33" y="f34"/>
                  <a:pt x="f33" y="f5"/>
                </a:cubicBezTo>
                <a:cubicBezTo>
                  <a:pt x="f33" y="f35"/>
                  <a:pt x="f31" y="f36"/>
                  <a:pt x="f25" y="f37"/>
                </a:cubicBezTo>
                <a:lnTo>
                  <a:pt x="f25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6141AC1C-25E8-C906-C9C7-7C9B219EC829}"/>
              </a:ext>
            </a:extLst>
          </p:cNvPr>
          <p:cNvSpPr/>
          <p:nvPr/>
        </p:nvSpPr>
        <p:spPr>
          <a:xfrm>
            <a:off x="6307289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136698"/>
              <a:gd name="f7" fmla="val 2449196"/>
              <a:gd name="f8" fmla="val 2016940"/>
              <a:gd name="f9" fmla="val 2568954"/>
              <a:gd name="f10" fmla="val 2144156"/>
              <a:gd name="f11" fmla="val 2696170"/>
              <a:gd name="f12" fmla="val 2823386"/>
              <a:gd name="f13" fmla="val 2943144"/>
              <a:gd name="f14" fmla="val 2263914"/>
              <a:gd name="f15" fmla="val 2815928"/>
              <a:gd name="f16" fmla="val 2391130"/>
              <a:gd name="f17" fmla="val 2510888"/>
              <a:gd name="f18" fmla="val 2383672"/>
              <a:gd name="f19" fmla="val 2576412"/>
              <a:gd name="f20" fmla="val 2238970"/>
              <a:gd name="f21" fmla="val 2516419"/>
              <a:gd name="f22" fmla="val 2443665"/>
              <a:gd name="f23" fmla="val 2948675"/>
              <a:gd name="f24" fmla="val 3153370"/>
              <a:gd name="f25" fmla="val 2011409"/>
              <a:gd name="f26" fmla="val 1806714"/>
              <a:gd name="f27" fmla="val 1576134"/>
              <a:gd name="f28" fmla="val 17032"/>
              <a:gd name="f29" fmla="val 2276728"/>
              <a:gd name="f30" fmla="val 17033"/>
              <a:gd name="f31" fmla="val 1576135"/>
              <a:gd name="f32" fmla="val 1321887"/>
              <a:gd name="f33" fmla="val 996125"/>
              <a:gd name="f34" fmla="val 2160187"/>
              <a:gd name="f35" fmla="val 1979345"/>
              <a:gd name="f36" fmla="val 2161001"/>
              <a:gd name="f37" fmla="val 1738579"/>
              <a:gd name="f38" fmla="val 2402384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+- f4 0 f2"/>
              <a:gd name="f48" fmla="+- f3 0 f2"/>
              <a:gd name="f49" fmla="*/ f48 1 2721114"/>
              <a:gd name="f50" fmla="*/ f47 1 3240000"/>
              <a:gd name="f51" fmla="*/ f2 1 f49"/>
              <a:gd name="f52" fmla="*/ f3 1 f49"/>
              <a:gd name="f53" fmla="*/ f2 1 f50"/>
              <a:gd name="f54" fmla="*/ f4 1 f50"/>
              <a:gd name="f55" fmla="*/ f51 f45 1"/>
              <a:gd name="f56" fmla="*/ f52 f45 1"/>
              <a:gd name="f57" fmla="*/ f54 f46 1"/>
              <a:gd name="f58" fmla="*/ f53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" t="f58" r="f56" b="f57"/>
            <a:pathLst>
              <a:path w="2721114" h="3240000">
                <a:moveTo>
                  <a:pt x="f6" y="f7"/>
                </a:moveTo>
                <a:lnTo>
                  <a:pt x="f8" y="f9"/>
                </a:lnTo>
                <a:lnTo>
                  <a:pt x="f10" y="f11"/>
                </a:lnTo>
                <a:lnTo>
                  <a:pt x="f8" y="f12"/>
                </a:lnTo>
                <a:lnTo>
                  <a:pt x="f6" y="f13"/>
                </a:lnTo>
                <a:lnTo>
                  <a:pt x="f14" y="f15"/>
                </a:lnTo>
                <a:lnTo>
                  <a:pt x="f16" y="f13"/>
                </a:lnTo>
                <a:lnTo>
                  <a:pt x="f17" y="f12"/>
                </a:lnTo>
                <a:lnTo>
                  <a:pt x="f18" y="f11"/>
                </a:lnTo>
                <a:lnTo>
                  <a:pt x="f17" y="f9"/>
                </a:lnTo>
                <a:lnTo>
                  <a:pt x="f16" y="f7"/>
                </a:lnTo>
                <a:lnTo>
                  <a:pt x="f14" y="f19"/>
                </a:lnTo>
                <a:close/>
                <a:moveTo>
                  <a:pt x="f14" y="f20"/>
                </a:moveTo>
                <a:cubicBezTo>
                  <a:pt x="f21" y="f20"/>
                  <a:pt x="f3" y="f22"/>
                  <a:pt x="f3" y="f11"/>
                </a:cubicBezTo>
                <a:cubicBezTo>
                  <a:pt x="f3" y="f23"/>
                  <a:pt x="f21" y="f24"/>
                  <a:pt x="f14" y="f24"/>
                </a:cubicBezTo>
                <a:cubicBezTo>
                  <a:pt x="f25" y="f24"/>
                  <a:pt x="f26" y="f23"/>
                  <a:pt x="f26" y="f11"/>
                </a:cubicBezTo>
                <a:cubicBezTo>
                  <a:pt x="f26" y="f22"/>
                  <a:pt x="f25" y="f20"/>
                  <a:pt x="f14" y="f20"/>
                </a:cubicBezTo>
                <a:close/>
                <a:moveTo>
                  <a:pt x="f27" y="f28"/>
                </a:moveTo>
                <a:lnTo>
                  <a:pt x="f29" y="f28"/>
                </a:lnTo>
                <a:lnTo>
                  <a:pt x="f29" y="f30"/>
                </a:lnTo>
                <a:lnTo>
                  <a:pt x="f31" y="f30"/>
                </a:lnTo>
                <a:close/>
                <a:moveTo>
                  <a:pt x="f2" y="f28"/>
                </a:moveTo>
                <a:lnTo>
                  <a:pt x="f32" y="f28"/>
                </a:lnTo>
                <a:lnTo>
                  <a:pt x="f32" y="f33"/>
                </a:lnTo>
                <a:lnTo>
                  <a:pt x="f29" y="f33"/>
                </a:lnTo>
                <a:lnTo>
                  <a:pt x="f29" y="f34"/>
                </a:lnTo>
                <a:cubicBezTo>
                  <a:pt x="f35" y="f36"/>
                  <a:pt x="f37" y="f38"/>
                  <a:pt x="f37" y="f5"/>
                </a:cubicBezTo>
                <a:cubicBezTo>
                  <a:pt x="f37" y="f39"/>
                  <a:pt x="f35" y="f40"/>
                  <a:pt x="f29" y="f41"/>
                </a:cubicBezTo>
                <a:lnTo>
                  <a:pt x="f29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2A6BD90C-9306-4DAD-94C8-7BA8A218E655}"/>
              </a:ext>
            </a:extLst>
          </p:cNvPr>
          <p:cNvSpPr/>
          <p:nvPr/>
        </p:nvSpPr>
        <p:spPr>
          <a:xfrm>
            <a:off x="6963565" y="3468390"/>
            <a:ext cx="358611" cy="426999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700000"/>
              <a:gd name="f6" fmla="val 2519839"/>
              <a:gd name="f7" fmla="val 2469622"/>
              <a:gd name="f8" fmla="val 2201779"/>
              <a:gd name="f9" fmla="val 2787682"/>
              <a:gd name="f10" fmla="val 2003023"/>
              <a:gd name="f11" fmla="val 2588926"/>
              <a:gd name="f12" fmla="val 1901669"/>
              <a:gd name="f13" fmla="val 2690281"/>
              <a:gd name="f14" fmla="val 2203868"/>
              <a:gd name="f15" fmla="val 2992480"/>
              <a:gd name="f16" fmla="val 2305222"/>
              <a:gd name="f17" fmla="val 2891125"/>
              <a:gd name="f18" fmla="val 2303133"/>
              <a:gd name="f19" fmla="val 2889037"/>
              <a:gd name="f20" fmla="val 2621194"/>
              <a:gd name="f21" fmla="val 2570977"/>
              <a:gd name="f22" fmla="val 2263914"/>
              <a:gd name="f23" fmla="val 2238970"/>
              <a:gd name="f24" fmla="val 2516419"/>
              <a:gd name="f25" fmla="val 2443665"/>
              <a:gd name="f26" fmla="val 2696170"/>
              <a:gd name="f27" fmla="val 2948675"/>
              <a:gd name="f28" fmla="val 3153370"/>
              <a:gd name="f29" fmla="val 2011409"/>
              <a:gd name="f30" fmla="val 1806714"/>
              <a:gd name="f31" fmla="val 1576134"/>
              <a:gd name="f32" fmla="val 17032"/>
              <a:gd name="f33" fmla="val 2276728"/>
              <a:gd name="f34" fmla="val 17033"/>
              <a:gd name="f35" fmla="val 1576135"/>
              <a:gd name="f36" fmla="val 1321887"/>
              <a:gd name="f37" fmla="val 996125"/>
              <a:gd name="f38" fmla="val 2160187"/>
              <a:gd name="f39" fmla="val 1979345"/>
              <a:gd name="f40" fmla="val 2161001"/>
              <a:gd name="f41" fmla="val 1738579"/>
              <a:gd name="f42" fmla="val 2402384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+- f4 0 f2"/>
              <a:gd name="f52" fmla="+- f3 0 f2"/>
              <a:gd name="f53" fmla="*/ f52 1 2721114"/>
              <a:gd name="f54" fmla="*/ f51 1 3240000"/>
              <a:gd name="f55" fmla="*/ f2 1 f53"/>
              <a:gd name="f56" fmla="*/ f3 1 f53"/>
              <a:gd name="f57" fmla="*/ f2 1 f54"/>
              <a:gd name="f58" fmla="*/ f4 1 f54"/>
              <a:gd name="f59" fmla="*/ f55 f49 1"/>
              <a:gd name="f60" fmla="*/ f56 f49 1"/>
              <a:gd name="f61" fmla="*/ f58 f50 1"/>
              <a:gd name="f62" fmla="*/ f57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9" t="f62" r="f60" b="f61"/>
            <a:pathLst>
              <a:path w="2721114" h="3240000">
                <a:moveTo>
                  <a:pt x="f6" y="f7"/>
                </a:move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close/>
                <a:moveTo>
                  <a:pt x="f22" y="f23"/>
                </a:moveTo>
                <a:cubicBezTo>
                  <a:pt x="f24" y="f23"/>
                  <a:pt x="f3" y="f25"/>
                  <a:pt x="f3" y="f26"/>
                </a:cubicBezTo>
                <a:cubicBezTo>
                  <a:pt x="f3" y="f27"/>
                  <a:pt x="f24" y="f28"/>
                  <a:pt x="f22" y="f28"/>
                </a:cubicBezTo>
                <a:cubicBezTo>
                  <a:pt x="f29" y="f28"/>
                  <a:pt x="f30" y="f27"/>
                  <a:pt x="f30" y="f26"/>
                </a:cubicBezTo>
                <a:cubicBezTo>
                  <a:pt x="f30" y="f25"/>
                  <a:pt x="f29" y="f23"/>
                  <a:pt x="f22" y="f23"/>
                </a:cubicBezTo>
                <a:close/>
                <a:moveTo>
                  <a:pt x="f31" y="f32"/>
                </a:moveTo>
                <a:lnTo>
                  <a:pt x="f33" y="f32"/>
                </a:lnTo>
                <a:lnTo>
                  <a:pt x="f33" y="f34"/>
                </a:lnTo>
                <a:lnTo>
                  <a:pt x="f35" y="f34"/>
                </a:lnTo>
                <a:close/>
                <a:moveTo>
                  <a:pt x="f2" y="f32"/>
                </a:moveTo>
                <a:lnTo>
                  <a:pt x="f36" y="f32"/>
                </a:lnTo>
                <a:lnTo>
                  <a:pt x="f36" y="f37"/>
                </a:lnTo>
                <a:lnTo>
                  <a:pt x="f33" y="f37"/>
                </a:lnTo>
                <a:lnTo>
                  <a:pt x="f33" y="f38"/>
                </a:lnTo>
                <a:cubicBezTo>
                  <a:pt x="f39" y="f40"/>
                  <a:pt x="f41" y="f42"/>
                  <a:pt x="f41" y="f5"/>
                </a:cubicBezTo>
                <a:cubicBezTo>
                  <a:pt x="f41" y="f43"/>
                  <a:pt x="f39" y="f44"/>
                  <a:pt x="f33" y="f45"/>
                </a:cubicBezTo>
                <a:lnTo>
                  <a:pt x="f33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788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52D3CD29-5535-629D-1507-1D9DBFB8F876}"/>
              </a:ext>
            </a:extLst>
          </p:cNvPr>
          <p:cNvSpPr/>
          <p:nvPr/>
        </p:nvSpPr>
        <p:spPr>
          <a:xfrm>
            <a:off x="1891793" y="1143947"/>
            <a:ext cx="453183" cy="462359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+- f4 0 f2"/>
              <a:gd name="f77" fmla="+- f3 0 f2"/>
              <a:gd name="f78" fmla="*/ f77 1 12446"/>
              <a:gd name="f79" fmla="*/ f76 1 12698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0737B35A-1807-83CC-3820-873320DC6A46}"/>
              </a:ext>
            </a:extLst>
          </p:cNvPr>
          <p:cNvGrpSpPr/>
          <p:nvPr/>
        </p:nvGrpSpPr>
        <p:grpSpPr>
          <a:xfrm>
            <a:off x="5654256" y="4099800"/>
            <a:ext cx="303117" cy="420176"/>
            <a:chOff x="9367808" y="5419904"/>
            <a:chExt cx="404156" cy="560235"/>
          </a:xfrm>
          <a:solidFill>
            <a:srgbClr val="C00000"/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87D2A2CE-8332-3E86-26CF-937EB287F007}"/>
                </a:ext>
              </a:extLst>
            </p:cNvPr>
            <p:cNvSpPr/>
            <p:nvPr/>
          </p:nvSpPr>
          <p:spPr>
            <a:xfrm>
              <a:off x="9587996" y="5421322"/>
              <a:ext cx="183968" cy="2188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+- f4 0 f2"/>
                <a:gd name="f18" fmla="+- f3 0 f2"/>
                <a:gd name="f19" fmla="*/ f18 1 4159"/>
                <a:gd name="f20" fmla="*/ f17 1 4947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086D0EC9-D371-8E57-0BFF-748C3C5774EA}"/>
                </a:ext>
              </a:extLst>
            </p:cNvPr>
            <p:cNvSpPr/>
            <p:nvPr/>
          </p:nvSpPr>
          <p:spPr>
            <a:xfrm>
              <a:off x="9551721" y="5563429"/>
              <a:ext cx="39063" cy="111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+- f4 0 f2"/>
                <a:gd name="f21" fmla="+- f3 0 f2"/>
                <a:gd name="f22" fmla="*/ f21 1 883"/>
                <a:gd name="f23" fmla="*/ f20 1 2522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2A772A32-0463-2777-AD60-480570BD3202}"/>
                </a:ext>
              </a:extLst>
            </p:cNvPr>
            <p:cNvSpPr/>
            <p:nvPr/>
          </p:nvSpPr>
          <p:spPr>
            <a:xfrm>
              <a:off x="9369189" y="5419904"/>
              <a:ext cx="182587" cy="2174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+- f4 0 f2"/>
                <a:gd name="f17" fmla="+- f3 0 f2"/>
                <a:gd name="f18" fmla="*/ f17 1 4128"/>
                <a:gd name="f19" fmla="*/ f16 1 4916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3FCE0742-F8EC-E5F5-9946-35C3D9EA5DC8}"/>
                </a:ext>
              </a:extLst>
            </p:cNvPr>
            <p:cNvSpPr/>
            <p:nvPr/>
          </p:nvSpPr>
          <p:spPr>
            <a:xfrm>
              <a:off x="9367808" y="5677729"/>
              <a:ext cx="404155" cy="3024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+- f4 0 f2"/>
                <a:gd name="f23" fmla="+- f3 0 f2"/>
                <a:gd name="f24" fmla="*/ f23 1 9137"/>
                <a:gd name="f25" fmla="*/ f22 1 6837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95FA4A27-685F-D2BD-209C-E127BFBDDFEF}"/>
              </a:ext>
            </a:extLst>
          </p:cNvPr>
          <p:cNvGrpSpPr/>
          <p:nvPr/>
        </p:nvGrpSpPr>
        <p:grpSpPr>
          <a:xfrm>
            <a:off x="1863751" y="1835549"/>
            <a:ext cx="483146" cy="480759"/>
            <a:chOff x="4313800" y="2400903"/>
            <a:chExt cx="644195" cy="641012"/>
          </a:xfrm>
          <a:solidFill>
            <a:srgbClr val="C00000"/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CF44D39B-AB57-6BA8-D97E-DEF83728CDA3}"/>
                </a:ext>
              </a:extLst>
            </p:cNvPr>
            <p:cNvSpPr/>
            <p:nvPr/>
          </p:nvSpPr>
          <p:spPr>
            <a:xfrm>
              <a:off x="4313800" y="2400903"/>
              <a:ext cx="515054" cy="5134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+- f4 0 f2"/>
                <a:gd name="f25" fmla="+- f3 0 f2"/>
                <a:gd name="f26" fmla="*/ f25 1 10177"/>
                <a:gd name="f27" fmla="*/ f24 1 10145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994F8ABB-34EF-A952-1E73-4461C9E9A6E7}"/>
                </a:ext>
              </a:extLst>
            </p:cNvPr>
            <p:cNvSpPr/>
            <p:nvPr/>
          </p:nvSpPr>
          <p:spPr>
            <a:xfrm>
              <a:off x="4399882" y="2658956"/>
              <a:ext cx="558113" cy="3829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+- f4 0 f2"/>
                <a:gd name="f66" fmla="+- f3 0 f2"/>
                <a:gd name="f67" fmla="*/ f66 1 11028"/>
                <a:gd name="f68" fmla="*/ f65 1 7567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8" h="756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4683D204-A744-5623-18C2-E440A07A1F22}"/>
              </a:ext>
            </a:extLst>
          </p:cNvPr>
          <p:cNvGrpSpPr/>
          <p:nvPr/>
        </p:nvGrpSpPr>
        <p:grpSpPr>
          <a:xfrm>
            <a:off x="1928312" y="4249064"/>
            <a:ext cx="371552" cy="331557"/>
            <a:chOff x="4399882" y="5618923"/>
            <a:chExt cx="495403" cy="442076"/>
          </a:xfrm>
          <a:solidFill>
            <a:srgbClr val="C00000"/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0AFDF807-FDA4-1852-91D9-86CDFD045D2D}"/>
                </a:ext>
              </a:extLst>
            </p:cNvPr>
            <p:cNvSpPr/>
            <p:nvPr/>
          </p:nvSpPr>
          <p:spPr>
            <a:xfrm>
              <a:off x="4525246" y="5618923"/>
              <a:ext cx="370039" cy="3661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+- f4 0 f2"/>
                <a:gd name="f28" fmla="+- f3 0 f2"/>
                <a:gd name="f29" fmla="*/ f28 1 9673"/>
                <a:gd name="f30" fmla="*/ f27 1 9571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5224C291-A6B5-D01A-5CB7-A7D98526F482}"/>
                </a:ext>
              </a:extLst>
            </p:cNvPr>
            <p:cNvSpPr/>
            <p:nvPr/>
          </p:nvSpPr>
          <p:spPr>
            <a:xfrm>
              <a:off x="4475814" y="5848831"/>
              <a:ext cx="182011" cy="182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+- f3 0 f2"/>
                <a:gd name="f46" fmla="*/ f45 1 4758"/>
                <a:gd name="f47" fmla="*/ f2 1 f46"/>
                <a:gd name="f48" fmla="*/ f3 1 f46"/>
                <a:gd name="f49" fmla="*/ f47 f43 1"/>
                <a:gd name="f50" fmla="*/ f48 f43 1"/>
                <a:gd name="f51" fmla="*/ f48 f44 1"/>
                <a:gd name="f52" fmla="*/ f47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8B7AD01F-2A83-823D-B36A-87C57D886CBE}"/>
                </a:ext>
              </a:extLst>
            </p:cNvPr>
            <p:cNvSpPr/>
            <p:nvPr/>
          </p:nvSpPr>
          <p:spPr>
            <a:xfrm>
              <a:off x="4399882" y="5991066"/>
              <a:ext cx="119347" cy="699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+- f4 0 f2"/>
                <a:gd name="f20" fmla="+- f3 0 f2"/>
                <a:gd name="f21" fmla="*/ f20 1 3120"/>
                <a:gd name="f22" fmla="*/ f19 1 1828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04C22CBC-5F60-84D2-7994-7EF2AE77B155}"/>
              </a:ext>
            </a:extLst>
          </p:cNvPr>
          <p:cNvGrpSpPr/>
          <p:nvPr/>
        </p:nvGrpSpPr>
        <p:grpSpPr>
          <a:xfrm>
            <a:off x="4952929" y="4161336"/>
            <a:ext cx="372410" cy="364372"/>
            <a:chOff x="8432706" y="5501953"/>
            <a:chExt cx="496546" cy="485829"/>
          </a:xfrm>
          <a:solidFill>
            <a:srgbClr val="C00000"/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75196132-FBAB-B1A7-18F9-68DCAA128150}"/>
                </a:ext>
              </a:extLst>
            </p:cNvPr>
            <p:cNvSpPr/>
            <p:nvPr/>
          </p:nvSpPr>
          <p:spPr>
            <a:xfrm>
              <a:off x="8586947" y="5501953"/>
              <a:ext cx="162735" cy="1612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+- f4 0 f2"/>
                <a:gd name="f26" fmla="+- f3 0 f2"/>
                <a:gd name="f27" fmla="*/ f26 1 4254"/>
                <a:gd name="f28" fmla="*/ f25 1 4215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CAAE97A8-E106-4445-B34F-63E220C5CD38}"/>
                </a:ext>
              </a:extLst>
            </p:cNvPr>
            <p:cNvSpPr/>
            <p:nvPr/>
          </p:nvSpPr>
          <p:spPr>
            <a:xfrm>
              <a:off x="8765328" y="5679118"/>
              <a:ext cx="163924" cy="1612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+- f4 0 f2"/>
                <a:gd name="f24" fmla="+- f3 0 f2"/>
                <a:gd name="f25" fmla="*/ f24 1 4285"/>
                <a:gd name="f26" fmla="*/ f23 1 4215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40B454B0-8AEF-B8AF-F0C3-EB536F89E22A}"/>
                </a:ext>
              </a:extLst>
            </p:cNvPr>
            <p:cNvSpPr/>
            <p:nvPr/>
          </p:nvSpPr>
          <p:spPr>
            <a:xfrm>
              <a:off x="8432706" y="5598093"/>
              <a:ext cx="401357" cy="3896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+- f4 0 f2"/>
                <a:gd name="f52" fmla="+- f3 0 f2"/>
                <a:gd name="f53" fmla="*/ f52 1 10492"/>
                <a:gd name="f54" fmla="*/ f51 1 10187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52F7704-10DB-83FF-593A-E4CF5A7696F6}"/>
              </a:ext>
            </a:extLst>
          </p:cNvPr>
          <p:cNvGrpSpPr/>
          <p:nvPr/>
        </p:nvGrpSpPr>
        <p:grpSpPr>
          <a:xfrm>
            <a:off x="2592564" y="4191916"/>
            <a:ext cx="352261" cy="356774"/>
            <a:chOff x="5285552" y="5542727"/>
            <a:chExt cx="469681" cy="475698"/>
          </a:xfrm>
          <a:solidFill>
            <a:srgbClr val="C00000"/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B2078F4D-E12A-9E71-58A2-01A742459949}"/>
                </a:ext>
              </a:extLst>
            </p:cNvPr>
            <p:cNvSpPr/>
            <p:nvPr/>
          </p:nvSpPr>
          <p:spPr>
            <a:xfrm>
              <a:off x="5285552" y="5542727"/>
              <a:ext cx="469681" cy="475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+- f4 0 f2"/>
                <a:gd name="f291" fmla="+- f3 0 f2"/>
                <a:gd name="f292" fmla="*/ f291 1 12278"/>
                <a:gd name="f293" fmla="*/ f290 1 12435"/>
                <a:gd name="f294" fmla="*/ f2 1 f292"/>
                <a:gd name="f295" fmla="*/ f3 1 f292"/>
                <a:gd name="f296" fmla="*/ f2 1 f293"/>
                <a:gd name="f297" fmla="*/ f4 1 f293"/>
                <a:gd name="f298" fmla="*/ f294 f288 1"/>
                <a:gd name="f299" fmla="*/ f295 f288 1"/>
                <a:gd name="f300" fmla="*/ f297 f289 1"/>
                <a:gd name="f301" fmla="*/ f296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8" t="f301" r="f299" b="f300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2455055B-8312-B6BB-CC48-962ECB979081}"/>
                </a:ext>
              </a:extLst>
            </p:cNvPr>
            <p:cNvSpPr/>
            <p:nvPr/>
          </p:nvSpPr>
          <p:spPr>
            <a:xfrm>
              <a:off x="5463933" y="5733461"/>
              <a:ext cx="96441" cy="952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+- f4 0 f2"/>
                <a:gd name="f24" fmla="+- f3 0 f2"/>
                <a:gd name="f25" fmla="*/ f24 1 2521"/>
                <a:gd name="f26" fmla="*/ f23 1 2491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335D9F89-F569-ABE4-7BE5-2D42D290815B}"/>
              </a:ext>
            </a:extLst>
          </p:cNvPr>
          <p:cNvGrpSpPr/>
          <p:nvPr/>
        </p:nvGrpSpPr>
        <p:grpSpPr>
          <a:xfrm>
            <a:off x="6294327" y="4208382"/>
            <a:ext cx="365202" cy="332668"/>
            <a:chOff x="10221236" y="5564681"/>
            <a:chExt cx="486936" cy="443557"/>
          </a:xfrm>
          <a:solidFill>
            <a:srgbClr val="C00000"/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80F96F47-18F6-B51F-8C7D-AFBB7AC4BAEA}"/>
                </a:ext>
              </a:extLst>
            </p:cNvPr>
            <p:cNvSpPr/>
            <p:nvPr/>
          </p:nvSpPr>
          <p:spPr>
            <a:xfrm>
              <a:off x="10221236" y="5564681"/>
              <a:ext cx="459248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+- f4 0 f2"/>
                <a:gd name="f28" fmla="+- f3 0 f2"/>
                <a:gd name="f29" fmla="*/ f28 1 12005"/>
                <a:gd name="f30" fmla="*/ f27 1 330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3F3A2015-41D0-7BD2-18DC-09EAF88693E4}"/>
                </a:ext>
              </a:extLst>
            </p:cNvPr>
            <p:cNvSpPr/>
            <p:nvPr/>
          </p:nvSpPr>
          <p:spPr>
            <a:xfrm>
              <a:off x="10583997" y="5722562"/>
              <a:ext cx="3258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+- f4 0 f2"/>
                <a:gd name="f9" fmla="+- f3 0 f2"/>
                <a:gd name="f10" fmla="*/ f9 1 852"/>
                <a:gd name="f11" fmla="*/ f8 1 3309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5975304B-511C-18A3-87CA-C1897C87D981}"/>
                </a:ext>
              </a:extLst>
            </p:cNvPr>
            <p:cNvSpPr/>
            <p:nvPr/>
          </p:nvSpPr>
          <p:spPr>
            <a:xfrm>
              <a:off x="10647886" y="5723778"/>
              <a:ext cx="60286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+- f4 0 f2"/>
                <a:gd name="f17" fmla="+- f3 0 f2"/>
                <a:gd name="f18" fmla="*/ f17 1 1576"/>
                <a:gd name="f19" fmla="*/ f16 1 330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4E596A7A-A462-163E-21DE-EC82C994E1B6}"/>
                </a:ext>
              </a:extLst>
            </p:cNvPr>
            <p:cNvSpPr/>
            <p:nvPr/>
          </p:nvSpPr>
          <p:spPr>
            <a:xfrm>
              <a:off x="10255023" y="5722562"/>
              <a:ext cx="297692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+- f4 0 f2"/>
                <a:gd name="f15" fmla="+- f3 0 f2"/>
                <a:gd name="f16" fmla="*/ f15 1 7782"/>
                <a:gd name="f17" fmla="*/ f14 1 330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0675B177-2D9A-43ED-F290-C3DF4925E9C0}"/>
                </a:ext>
              </a:extLst>
            </p:cNvPr>
            <p:cNvSpPr/>
            <p:nvPr/>
          </p:nvSpPr>
          <p:spPr>
            <a:xfrm>
              <a:off x="10318857" y="5880433"/>
              <a:ext cx="3258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+- f4 0 f2"/>
                <a:gd name="f10" fmla="+- f3 0 f2"/>
                <a:gd name="f11" fmla="*/ f10 1 852"/>
                <a:gd name="f12" fmla="*/ f9 1 330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36732348-A902-7AEC-B631-7E82C6D58BF3}"/>
                </a:ext>
              </a:extLst>
            </p:cNvPr>
            <p:cNvSpPr/>
            <p:nvPr/>
          </p:nvSpPr>
          <p:spPr>
            <a:xfrm>
              <a:off x="10382746" y="5882847"/>
              <a:ext cx="291693" cy="125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+- f4 0 f2"/>
                <a:gd name="f17" fmla="+- f3 0 f2"/>
                <a:gd name="f18" fmla="*/ f17 1 7625"/>
                <a:gd name="f19" fmla="*/ f16 1 3278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AD4DED55-067B-AE59-2844-D253544A10FE}"/>
                </a:ext>
              </a:extLst>
            </p:cNvPr>
            <p:cNvSpPr/>
            <p:nvPr/>
          </p:nvSpPr>
          <p:spPr>
            <a:xfrm>
              <a:off x="10221236" y="5881649"/>
              <a:ext cx="66339" cy="126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+- f4 0 f2"/>
                <a:gd name="f16" fmla="+- f3 0 f2"/>
                <a:gd name="f17" fmla="*/ f16 1 1734"/>
                <a:gd name="f18" fmla="*/ f15 1 330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733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5A5C3138-FF59-9C31-274C-D9E2452EDC46}"/>
              </a:ext>
            </a:extLst>
          </p:cNvPr>
          <p:cNvSpPr/>
          <p:nvPr/>
        </p:nvSpPr>
        <p:spPr>
          <a:xfrm>
            <a:off x="3186501" y="4192574"/>
            <a:ext cx="309165" cy="365202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+- f4 0 f2"/>
              <a:gd name="f60" fmla="+- f3 0 f2"/>
              <a:gd name="f61" fmla="*/ f60 1 10776"/>
              <a:gd name="f62" fmla="*/ f59 1 12729"/>
              <a:gd name="f63" fmla="*/ f2 1 f61"/>
              <a:gd name="f64" fmla="*/ f3 1 f61"/>
              <a:gd name="f65" fmla="*/ f2 1 f62"/>
              <a:gd name="f66" fmla="*/ f4 1 f62"/>
              <a:gd name="f67" fmla="*/ f63 f57 1"/>
              <a:gd name="f68" fmla="*/ f64 f57 1"/>
              <a:gd name="f69" fmla="*/ f66 f58 1"/>
              <a:gd name="f70" fmla="*/ f65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7" t="f70" r="f68" b="f69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405AEF1C-5C4F-68B2-4E6E-7DB4695435DB}"/>
              </a:ext>
            </a:extLst>
          </p:cNvPr>
          <p:cNvGrpSpPr/>
          <p:nvPr/>
        </p:nvGrpSpPr>
        <p:grpSpPr>
          <a:xfrm>
            <a:off x="6957352" y="4175684"/>
            <a:ext cx="357082" cy="363405"/>
            <a:chOff x="11105269" y="5521083"/>
            <a:chExt cx="476109" cy="484540"/>
          </a:xfrm>
          <a:solidFill>
            <a:srgbClr val="C00000"/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A571E548-C600-EBA5-D3A9-9D3E771FCB42}"/>
                </a:ext>
              </a:extLst>
            </p:cNvPr>
            <p:cNvSpPr/>
            <p:nvPr/>
          </p:nvSpPr>
          <p:spPr>
            <a:xfrm>
              <a:off x="11105269" y="5521083"/>
              <a:ext cx="476109" cy="2057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+- f4 0 f2"/>
                <a:gd name="f103" fmla="+- f3 0 f2"/>
                <a:gd name="f104" fmla="*/ f103 1 12446"/>
                <a:gd name="f105" fmla="*/ f102 1 5379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61DF6EC9-D4B4-88A3-D9FC-DA9533EC3747}"/>
                </a:ext>
              </a:extLst>
            </p:cNvPr>
            <p:cNvSpPr/>
            <p:nvPr/>
          </p:nvSpPr>
          <p:spPr>
            <a:xfrm>
              <a:off x="11196873" y="5713930"/>
              <a:ext cx="283235" cy="2916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+- f4 0 f2"/>
                <a:gd name="f45" fmla="+- f3 0 f2"/>
                <a:gd name="f46" fmla="*/ f45 1 7404"/>
                <a:gd name="f47" fmla="*/ f44 1 7625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95DE1E40-FD5A-39D3-FBBE-490535A0F84E}"/>
                </a:ext>
              </a:extLst>
            </p:cNvPr>
            <p:cNvSpPr/>
            <p:nvPr/>
          </p:nvSpPr>
          <p:spPr>
            <a:xfrm>
              <a:off x="11292099" y="5648824"/>
              <a:ext cx="102449" cy="313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+- f4 0 f2"/>
                <a:gd name="f24" fmla="+- f3 0 f2"/>
                <a:gd name="f25" fmla="*/ f24 1 2678"/>
                <a:gd name="f26" fmla="*/ f23 1 820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6F0F21DB-E4FD-6BC5-9790-ED1C5AA44F77}"/>
              </a:ext>
            </a:extLst>
          </p:cNvPr>
          <p:cNvGrpSpPr/>
          <p:nvPr/>
        </p:nvGrpSpPr>
        <p:grpSpPr>
          <a:xfrm>
            <a:off x="3754652" y="4193473"/>
            <a:ext cx="365209" cy="363398"/>
            <a:chOff x="6835002" y="5544802"/>
            <a:chExt cx="486945" cy="484531"/>
          </a:xfrm>
          <a:solidFill>
            <a:srgbClr val="C00000"/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3C89B266-1FF7-B8AB-4C89-663A5F092075}"/>
                </a:ext>
              </a:extLst>
            </p:cNvPr>
            <p:cNvSpPr/>
            <p:nvPr/>
          </p:nvSpPr>
          <p:spPr>
            <a:xfrm>
              <a:off x="6936263" y="5744873"/>
              <a:ext cx="285649" cy="284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+- f4 0 f2"/>
                <a:gd name="f63" fmla="+- f3 0 f2"/>
                <a:gd name="f64" fmla="*/ f63 1 7467"/>
                <a:gd name="f65" fmla="*/ f62 1 7436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7466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E21F4CC3-3E9A-8098-D1CD-4BA03D222E3D}"/>
                </a:ext>
              </a:extLst>
            </p:cNvPr>
            <p:cNvSpPr/>
            <p:nvPr/>
          </p:nvSpPr>
          <p:spPr>
            <a:xfrm>
              <a:off x="7090504" y="5547673"/>
              <a:ext cx="231443" cy="2261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+- f4 0 f2"/>
                <a:gd name="f32" fmla="+- f3 0 f2"/>
                <a:gd name="f33" fmla="*/ f32 1 6050"/>
                <a:gd name="f34" fmla="*/ f31 1 5912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861B8652-4FB9-FCD5-56F7-39C5D98234B4}"/>
                </a:ext>
              </a:extLst>
            </p:cNvPr>
            <p:cNvSpPr/>
            <p:nvPr/>
          </p:nvSpPr>
          <p:spPr>
            <a:xfrm>
              <a:off x="6965176" y="5544802"/>
              <a:ext cx="226615" cy="1374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+- f4 0 f2"/>
                <a:gd name="f12" fmla="+- f3 0 f2"/>
                <a:gd name="f13" fmla="*/ f12 1 5924"/>
                <a:gd name="f14" fmla="*/ f11 1 3593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85A416AF-BF05-FC30-C3F4-E27B3FAB759A}"/>
                </a:ext>
              </a:extLst>
            </p:cNvPr>
            <p:cNvSpPr/>
            <p:nvPr/>
          </p:nvSpPr>
          <p:spPr>
            <a:xfrm>
              <a:off x="6835002" y="5547673"/>
              <a:ext cx="227804" cy="2249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+- f4 0 f2"/>
                <a:gd name="f32" fmla="+- f3 0 f2"/>
                <a:gd name="f33" fmla="*/ f32 1 5955"/>
                <a:gd name="f34" fmla="*/ f31 1 5881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9A6F89D5-1CB2-9A31-F005-CDBA720D1D7B}"/>
              </a:ext>
            </a:extLst>
          </p:cNvPr>
          <p:cNvGrpSpPr/>
          <p:nvPr/>
        </p:nvGrpSpPr>
        <p:grpSpPr>
          <a:xfrm>
            <a:off x="4361440" y="4228367"/>
            <a:ext cx="362507" cy="283866"/>
            <a:chOff x="7644054" y="5591327"/>
            <a:chExt cx="483342" cy="378488"/>
          </a:xfrm>
          <a:solidFill>
            <a:srgbClr val="C00000"/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740D6056-42F1-ABFD-1584-70F8B39A0F98}"/>
                </a:ext>
              </a:extLst>
            </p:cNvPr>
            <p:cNvSpPr/>
            <p:nvPr/>
          </p:nvSpPr>
          <p:spPr>
            <a:xfrm>
              <a:off x="7644054" y="5908304"/>
              <a:ext cx="483342" cy="615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+- f4 0 f2"/>
                <a:gd name="f37" fmla="+- f3 0 f2"/>
                <a:gd name="f38" fmla="*/ f37 1 12635"/>
                <a:gd name="f39" fmla="*/ f36 1 1608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2AA34D50-601B-5F72-F1D7-14AD67ADB1EC}"/>
                </a:ext>
              </a:extLst>
            </p:cNvPr>
            <p:cNvSpPr/>
            <p:nvPr/>
          </p:nvSpPr>
          <p:spPr>
            <a:xfrm>
              <a:off x="7674193" y="5591327"/>
              <a:ext cx="421867" cy="2856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+- f4 0 f2"/>
                <a:gd name="f68" fmla="+- f3 0 f2"/>
                <a:gd name="f69" fmla="*/ f68 1 11028"/>
                <a:gd name="f70" fmla="*/ f67 1 7468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1E1735CA-9778-85CD-DE15-FFD5FCF79EBC}"/>
              </a:ext>
            </a:extLst>
          </p:cNvPr>
          <p:cNvGrpSpPr/>
          <p:nvPr/>
        </p:nvGrpSpPr>
        <p:grpSpPr>
          <a:xfrm>
            <a:off x="2552019" y="1926616"/>
            <a:ext cx="360504" cy="414710"/>
            <a:chOff x="5231492" y="2522326"/>
            <a:chExt cx="480672" cy="552946"/>
          </a:xfrm>
          <a:solidFill>
            <a:srgbClr val="C00000"/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F1270B01-A34B-D933-0352-7000647848AF}"/>
                </a:ext>
              </a:extLst>
            </p:cNvPr>
            <p:cNvSpPr/>
            <p:nvPr/>
          </p:nvSpPr>
          <p:spPr>
            <a:xfrm>
              <a:off x="5267190" y="2629439"/>
              <a:ext cx="407913" cy="2651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+- f4 0 f2"/>
                <a:gd name="f17" fmla="+- f3 0 f2"/>
                <a:gd name="f18" fmla="*/ f17 1 9358"/>
                <a:gd name="f19" fmla="*/ f16 1 6082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727F47F1-B762-154F-EA7F-816134C0AE9E}"/>
                </a:ext>
              </a:extLst>
            </p:cNvPr>
            <p:cNvSpPr/>
            <p:nvPr/>
          </p:nvSpPr>
          <p:spPr>
            <a:xfrm>
              <a:off x="5231492" y="2930203"/>
              <a:ext cx="480672" cy="145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+- f4 0 f2"/>
                <a:gd name="f63" fmla="+- f3 0 f2"/>
                <a:gd name="f64" fmla="*/ f63 1 11027"/>
                <a:gd name="f65" fmla="*/ f62 1 3328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1BD794BD-6F76-3693-AF29-595C2AAAAE99}"/>
                </a:ext>
              </a:extLst>
            </p:cNvPr>
            <p:cNvSpPr/>
            <p:nvPr/>
          </p:nvSpPr>
          <p:spPr>
            <a:xfrm>
              <a:off x="5414134" y="2522326"/>
              <a:ext cx="109883" cy="714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+- f4 0 f2"/>
                <a:gd name="f16" fmla="+- f3 0 f2"/>
                <a:gd name="f17" fmla="*/ f16 1 2521"/>
                <a:gd name="f18" fmla="*/ f15 1 163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51A1089B-AF25-F321-B684-ACEC5CEB830A}"/>
              </a:ext>
            </a:extLst>
          </p:cNvPr>
          <p:cNvGrpSpPr/>
          <p:nvPr/>
        </p:nvGrpSpPr>
        <p:grpSpPr>
          <a:xfrm>
            <a:off x="5621879" y="1923557"/>
            <a:ext cx="416123" cy="415101"/>
            <a:chOff x="9324639" y="2518248"/>
            <a:chExt cx="554830" cy="553468"/>
          </a:xfrm>
          <a:solidFill>
            <a:srgbClr val="C00000"/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A6F19227-2E4C-BA79-622D-88ACEC14012E}"/>
                </a:ext>
              </a:extLst>
            </p:cNvPr>
            <p:cNvSpPr/>
            <p:nvPr/>
          </p:nvSpPr>
          <p:spPr>
            <a:xfrm>
              <a:off x="9324639" y="2518248"/>
              <a:ext cx="254093" cy="252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+- f4 0 f2"/>
                <a:gd name="f36" fmla="+- f3 0 f2"/>
                <a:gd name="f37" fmla="*/ f36 1 5829"/>
                <a:gd name="f38" fmla="*/ f35 1 5797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7CBEFB4C-603B-1108-2696-1078DA8741C7}"/>
                </a:ext>
              </a:extLst>
            </p:cNvPr>
            <p:cNvSpPr/>
            <p:nvPr/>
          </p:nvSpPr>
          <p:spPr>
            <a:xfrm>
              <a:off x="9325993" y="2820366"/>
              <a:ext cx="255483" cy="2513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+- f4 0 f2"/>
                <a:gd name="f52" fmla="+- f3 0 f2"/>
                <a:gd name="f53" fmla="*/ f52 1 5861"/>
                <a:gd name="f54" fmla="*/ f51 1 5766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B7E2D416-5E58-5FC4-8A35-ECA8579B2472}"/>
                </a:ext>
              </a:extLst>
            </p:cNvPr>
            <p:cNvSpPr/>
            <p:nvPr/>
          </p:nvSpPr>
          <p:spPr>
            <a:xfrm>
              <a:off x="9625376" y="2518248"/>
              <a:ext cx="254093" cy="252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+- f4 0 f2"/>
                <a:gd name="f32" fmla="+- f3 0 f2"/>
                <a:gd name="f33" fmla="*/ f32 1 5829"/>
                <a:gd name="f34" fmla="*/ f31 1 5797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603C75CB-3C85-CEC5-3C63-BECC687D3395}"/>
                </a:ext>
              </a:extLst>
            </p:cNvPr>
            <p:cNvSpPr/>
            <p:nvPr/>
          </p:nvSpPr>
          <p:spPr>
            <a:xfrm>
              <a:off x="9625376" y="2818976"/>
              <a:ext cx="254093" cy="2527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+- f4 0 f2"/>
                <a:gd name="f33" fmla="+- f3 0 f2"/>
                <a:gd name="f34" fmla="*/ f33 1 5829"/>
                <a:gd name="f35" fmla="*/ f32 1 5798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DC851015-896A-32DE-6DDF-6C6BFA74C02D}"/>
              </a:ext>
            </a:extLst>
          </p:cNvPr>
          <p:cNvGrpSpPr/>
          <p:nvPr/>
        </p:nvGrpSpPr>
        <p:grpSpPr>
          <a:xfrm>
            <a:off x="3198215" y="1926616"/>
            <a:ext cx="480718" cy="415101"/>
            <a:chOff x="6093086" y="2522326"/>
            <a:chExt cx="640957" cy="553468"/>
          </a:xfrm>
          <a:solidFill>
            <a:srgbClr val="C00000"/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7BAC5F16-9ED4-5E5A-E069-9A60854357BC}"/>
                </a:ext>
              </a:extLst>
            </p:cNvPr>
            <p:cNvSpPr/>
            <p:nvPr/>
          </p:nvSpPr>
          <p:spPr>
            <a:xfrm>
              <a:off x="6093086" y="2559378"/>
              <a:ext cx="640957" cy="5164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+- f4 0 f2"/>
                <a:gd name="f68" fmla="+- f3 0 f2"/>
                <a:gd name="f69" fmla="*/ f68 1 14704"/>
                <a:gd name="f70" fmla="*/ f67 1 11847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E9C981AF-CF9F-0C99-3897-5115ACCE8FEA}"/>
                </a:ext>
              </a:extLst>
            </p:cNvPr>
            <p:cNvSpPr/>
            <p:nvPr/>
          </p:nvSpPr>
          <p:spPr>
            <a:xfrm>
              <a:off x="6497772" y="2522326"/>
              <a:ext cx="185431" cy="1854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+- f3 0 f2"/>
                <a:gd name="f23" fmla="*/ f22 1 4254"/>
                <a:gd name="f24" fmla="*/ f2 1 f23"/>
                <a:gd name="f25" fmla="*/ f3 1 f23"/>
                <a:gd name="f26" fmla="*/ f24 f20 1"/>
                <a:gd name="f27" fmla="*/ f25 f20 1"/>
                <a:gd name="f28" fmla="*/ f25 f21 1"/>
                <a:gd name="f29" fmla="*/ f24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905B4114-B6E6-D964-2069-C6771C74B270}"/>
                </a:ext>
              </a:extLst>
            </p:cNvPr>
            <p:cNvSpPr/>
            <p:nvPr/>
          </p:nvSpPr>
          <p:spPr>
            <a:xfrm>
              <a:off x="6142088" y="2523670"/>
              <a:ext cx="185431" cy="185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+- f4 0 f2"/>
                <a:gd name="f23" fmla="+- f3 0 f2"/>
                <a:gd name="f24" fmla="*/ f23 1 4254"/>
                <a:gd name="f25" fmla="*/ f22 1 4255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C1E33872-5A24-E244-F7EC-C48AF3D6C301}"/>
                </a:ext>
              </a:extLst>
            </p:cNvPr>
            <p:cNvSpPr/>
            <p:nvPr/>
          </p:nvSpPr>
          <p:spPr>
            <a:xfrm>
              <a:off x="6250582" y="2629421"/>
              <a:ext cx="324136" cy="325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+- f4 0 f2"/>
                <a:gd name="f32" fmla="+- f3 0 f2"/>
                <a:gd name="f33" fmla="*/ f32 1 7436"/>
                <a:gd name="f34" fmla="*/ f31 1 7468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295C7EDB-CB5C-7875-63B7-87BA85F17E8E}"/>
              </a:ext>
            </a:extLst>
          </p:cNvPr>
          <p:cNvGrpSpPr/>
          <p:nvPr/>
        </p:nvGrpSpPr>
        <p:grpSpPr>
          <a:xfrm>
            <a:off x="6213554" y="1902387"/>
            <a:ext cx="421862" cy="414476"/>
            <a:chOff x="10113538" y="2490020"/>
            <a:chExt cx="562483" cy="552635"/>
          </a:xfrm>
          <a:solidFill>
            <a:srgbClr val="C00000"/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C4C39DE0-C7A6-CCA5-A847-A764E68BE20A}"/>
                </a:ext>
              </a:extLst>
            </p:cNvPr>
            <p:cNvSpPr/>
            <p:nvPr/>
          </p:nvSpPr>
          <p:spPr>
            <a:xfrm>
              <a:off x="10180847" y="2551139"/>
              <a:ext cx="146989" cy="1469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+- f3 0 f2"/>
                <a:gd name="f12" fmla="*/ f11 1 3372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5B1B3D56-C766-8DB1-127B-55BB2493F416}"/>
                </a:ext>
              </a:extLst>
            </p:cNvPr>
            <p:cNvSpPr/>
            <p:nvPr/>
          </p:nvSpPr>
          <p:spPr>
            <a:xfrm>
              <a:off x="10408825" y="2504797"/>
              <a:ext cx="263722" cy="260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+- f4 0 f2"/>
                <a:gd name="f45" fmla="+- f3 0 f2"/>
                <a:gd name="f46" fmla="*/ f45 1 6050"/>
                <a:gd name="f47" fmla="*/ f44 1 5979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4A94894-AB74-DBEC-D112-9EC2C427E67C}"/>
                </a:ext>
              </a:extLst>
            </p:cNvPr>
            <p:cNvSpPr/>
            <p:nvPr/>
          </p:nvSpPr>
          <p:spPr>
            <a:xfrm>
              <a:off x="10235766" y="2606067"/>
              <a:ext cx="372224" cy="3722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+- f3 0 f2"/>
                <a:gd name="f13" fmla="*/ f12 1 853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F319B511-82D8-20A8-0AF9-978C1C1B15BC}"/>
                </a:ext>
              </a:extLst>
            </p:cNvPr>
            <p:cNvSpPr/>
            <p:nvPr/>
          </p:nvSpPr>
          <p:spPr>
            <a:xfrm>
              <a:off x="10522805" y="2893051"/>
              <a:ext cx="153216" cy="1496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+- f4 0 f2"/>
                <a:gd name="f21" fmla="+- f3 0 f2"/>
                <a:gd name="f22" fmla="*/ f21 1 3515"/>
                <a:gd name="f23" fmla="*/ f20 1 3432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B3BDCCBB-5004-3FAD-83D0-F78EC7E0C8FD}"/>
                </a:ext>
              </a:extLst>
            </p:cNvPr>
            <p:cNvSpPr/>
            <p:nvPr/>
          </p:nvSpPr>
          <p:spPr>
            <a:xfrm>
              <a:off x="10131405" y="2779117"/>
              <a:ext cx="262323" cy="260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+- f4 0 f2"/>
                <a:gd name="f40" fmla="+- f3 0 f2"/>
                <a:gd name="f41" fmla="*/ f40 1 6018"/>
                <a:gd name="f42" fmla="*/ f39 1 5979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C145AE1F-4335-CDC9-24A3-09580B8A7C68}"/>
                </a:ext>
              </a:extLst>
            </p:cNvPr>
            <p:cNvSpPr/>
            <p:nvPr/>
          </p:nvSpPr>
          <p:spPr>
            <a:xfrm>
              <a:off x="10113538" y="2490020"/>
              <a:ext cx="160714" cy="1531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+- f4 0 f2"/>
                <a:gd name="f26" fmla="+- f3 0 f2"/>
                <a:gd name="f27" fmla="*/ f26 1 3687"/>
                <a:gd name="f28" fmla="*/ f25 1 3514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3686" h="35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0DDD1706-64F7-9C52-50F8-D14B38AA0A0F}"/>
              </a:ext>
            </a:extLst>
          </p:cNvPr>
          <p:cNvSpPr/>
          <p:nvPr/>
        </p:nvSpPr>
        <p:spPr>
          <a:xfrm>
            <a:off x="3830242" y="1927432"/>
            <a:ext cx="407906" cy="413462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+- f4 0 f2"/>
              <a:gd name="f53" fmla="+- f3 0 f2"/>
              <a:gd name="f54" fmla="*/ f53 1 12477"/>
              <a:gd name="f55" fmla="*/ f52 1 12647"/>
              <a:gd name="f56" fmla="*/ f2 1 f54"/>
              <a:gd name="f57" fmla="*/ f3 1 f54"/>
              <a:gd name="f58" fmla="*/ f2 1 f55"/>
              <a:gd name="f59" fmla="*/ f4 1 f55"/>
              <a:gd name="f60" fmla="*/ f56 f50 1"/>
              <a:gd name="f61" fmla="*/ f57 f50 1"/>
              <a:gd name="f62" fmla="*/ f59 f51 1"/>
              <a:gd name="f63" fmla="*/ f58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0" t="f63" r="f61" b="f62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788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984E9F8C-58DA-E4E9-61DE-6F37DF05D7BD}"/>
              </a:ext>
            </a:extLst>
          </p:cNvPr>
          <p:cNvGrpSpPr/>
          <p:nvPr/>
        </p:nvGrpSpPr>
        <p:grpSpPr>
          <a:xfrm>
            <a:off x="6858816" y="1902606"/>
            <a:ext cx="415094" cy="378027"/>
            <a:chOff x="10973888" y="2490313"/>
            <a:chExt cx="553458" cy="504036"/>
          </a:xfrm>
          <a:solidFill>
            <a:srgbClr val="C00000"/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EBAB793A-8CD1-8604-EF82-D87C654F4119}"/>
                </a:ext>
              </a:extLst>
            </p:cNvPr>
            <p:cNvSpPr/>
            <p:nvPr/>
          </p:nvSpPr>
          <p:spPr>
            <a:xfrm>
              <a:off x="11251298" y="2561719"/>
              <a:ext cx="276048" cy="432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+- f4 0 f2"/>
                <a:gd name="f28" fmla="+- f3 0 f2"/>
                <a:gd name="f29" fmla="*/ f28 1 6333"/>
                <a:gd name="f30" fmla="*/ f27 1 9925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404ED9FF-7777-5494-AF41-F861F77CA8AD}"/>
                </a:ext>
              </a:extLst>
            </p:cNvPr>
            <p:cNvSpPr/>
            <p:nvPr/>
          </p:nvSpPr>
          <p:spPr>
            <a:xfrm>
              <a:off x="11080991" y="2490313"/>
              <a:ext cx="151132" cy="4491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+- f4 0 f2"/>
                <a:gd name="f20" fmla="+- f3 0 f2"/>
                <a:gd name="f21" fmla="*/ f20 1 3467"/>
                <a:gd name="f22" fmla="*/ f19 1 1030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E176C04F-3947-316F-C758-9FB167156604}"/>
                </a:ext>
              </a:extLst>
            </p:cNvPr>
            <p:cNvSpPr/>
            <p:nvPr/>
          </p:nvSpPr>
          <p:spPr>
            <a:xfrm>
              <a:off x="11267776" y="2490313"/>
              <a:ext cx="151086" cy="4491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+- f4 0 f2"/>
                <a:gd name="f18" fmla="+- f3 0 f2"/>
                <a:gd name="f19" fmla="*/ f18 1 3466"/>
                <a:gd name="f20" fmla="*/ f17 1 10303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161D843A-05B3-8542-EEDF-6B0E9FA22861}"/>
                </a:ext>
              </a:extLst>
            </p:cNvPr>
            <p:cNvSpPr/>
            <p:nvPr/>
          </p:nvSpPr>
          <p:spPr>
            <a:xfrm>
              <a:off x="10973888" y="2561719"/>
              <a:ext cx="274713" cy="432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+- f4 0 f2"/>
                <a:gd name="f30" fmla="+- f3 0 f2"/>
                <a:gd name="f31" fmla="*/ f30 1 6302"/>
                <a:gd name="f32" fmla="*/ f29 1 9925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016E1118-0701-F237-533F-753E435928D6}"/>
              </a:ext>
            </a:extLst>
          </p:cNvPr>
          <p:cNvGrpSpPr/>
          <p:nvPr/>
        </p:nvGrpSpPr>
        <p:grpSpPr>
          <a:xfrm>
            <a:off x="4404894" y="1907221"/>
            <a:ext cx="415127" cy="414875"/>
            <a:chOff x="7701991" y="2496467"/>
            <a:chExt cx="553503" cy="553166"/>
          </a:xfrm>
          <a:solidFill>
            <a:srgbClr val="C00000"/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99F955F3-D678-5DA2-8318-5E9BBA69D8F4}"/>
                </a:ext>
              </a:extLst>
            </p:cNvPr>
            <p:cNvSpPr/>
            <p:nvPr/>
          </p:nvSpPr>
          <p:spPr>
            <a:xfrm>
              <a:off x="7701991" y="2595021"/>
              <a:ext cx="72831" cy="428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+- f4 0 f2"/>
                <a:gd name="f12" fmla="+- f3 0 f2"/>
                <a:gd name="f13" fmla="*/ f12 1 1671"/>
                <a:gd name="f14" fmla="*/ f11 1 9830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670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693B4E43-46CB-504C-53E4-096D4C2EF7AC}"/>
                </a:ext>
              </a:extLst>
            </p:cNvPr>
            <p:cNvSpPr/>
            <p:nvPr/>
          </p:nvSpPr>
          <p:spPr>
            <a:xfrm>
              <a:off x="8182663" y="2595021"/>
              <a:ext cx="72831" cy="428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+- f4 0 f2"/>
                <a:gd name="f11" fmla="+- f3 0 f2"/>
                <a:gd name="f12" fmla="*/ f11 1 1671"/>
                <a:gd name="f13" fmla="*/ f10 1 983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670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505B528A-A93B-068F-16E6-81C9500021D3}"/>
                </a:ext>
              </a:extLst>
            </p:cNvPr>
            <p:cNvSpPr/>
            <p:nvPr/>
          </p:nvSpPr>
          <p:spPr>
            <a:xfrm>
              <a:off x="7810484" y="2677408"/>
              <a:ext cx="336526" cy="2637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+- f4 0 f2"/>
                <a:gd name="f19" fmla="+- f3 0 f2"/>
                <a:gd name="f20" fmla="*/ f19 1 7720"/>
                <a:gd name="f21" fmla="*/ f18 1 605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719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90CAC6AD-4DB3-D6D1-CFAD-C26B627DB047}"/>
                </a:ext>
              </a:extLst>
            </p:cNvPr>
            <p:cNvSpPr/>
            <p:nvPr/>
          </p:nvSpPr>
          <p:spPr>
            <a:xfrm>
              <a:off x="7728106" y="2978191"/>
              <a:ext cx="501283" cy="714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+- f4 0 f2"/>
                <a:gd name="f10" fmla="+- f3 0 f2"/>
                <a:gd name="f11" fmla="*/ f10 1 11500"/>
                <a:gd name="f12" fmla="*/ f9 1 1639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5E86DC56-BA6C-2A12-D3A9-E2A95F106669}"/>
                </a:ext>
              </a:extLst>
            </p:cNvPr>
            <p:cNvSpPr/>
            <p:nvPr/>
          </p:nvSpPr>
          <p:spPr>
            <a:xfrm>
              <a:off x="7726707" y="2496467"/>
              <a:ext cx="502691" cy="1452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+- f4 0 f2"/>
                <a:gd name="f29" fmla="+- f3 0 f2"/>
                <a:gd name="f30" fmla="*/ f29 1 11532"/>
                <a:gd name="f31" fmla="*/ f28 1 3333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11532" h="3332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05F704DD-C57B-61E6-F7FD-D3462EBD0453}"/>
              </a:ext>
            </a:extLst>
          </p:cNvPr>
          <p:cNvGrpSpPr/>
          <p:nvPr/>
        </p:nvGrpSpPr>
        <p:grpSpPr>
          <a:xfrm>
            <a:off x="5025412" y="1891229"/>
            <a:ext cx="418201" cy="413071"/>
            <a:chOff x="8529349" y="2475143"/>
            <a:chExt cx="557601" cy="550761"/>
          </a:xfrm>
          <a:solidFill>
            <a:srgbClr val="C00000"/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257C4A97-ED57-DA8A-3319-839BB356112B}"/>
                </a:ext>
              </a:extLst>
            </p:cNvPr>
            <p:cNvSpPr/>
            <p:nvPr/>
          </p:nvSpPr>
          <p:spPr>
            <a:xfrm>
              <a:off x="8529349" y="2682200"/>
              <a:ext cx="347508" cy="3437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+- f4 0 f2"/>
                <a:gd name="f26" fmla="+- f3 0 f2"/>
                <a:gd name="f27" fmla="*/ f26 1 7972"/>
                <a:gd name="f28" fmla="*/ f25 1 7885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7971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59ECAD7-7CAB-FF52-567D-F3A591E3D5AF}"/>
                </a:ext>
              </a:extLst>
            </p:cNvPr>
            <p:cNvSpPr/>
            <p:nvPr/>
          </p:nvSpPr>
          <p:spPr>
            <a:xfrm>
              <a:off x="8695514" y="2475143"/>
              <a:ext cx="391436" cy="3870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+- f4 0 f2"/>
                <a:gd name="f27" fmla="+- f3 0 f2"/>
                <a:gd name="f28" fmla="*/ f27 1 8980"/>
                <a:gd name="f29" fmla="*/ f26 1 8878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11D078D8-685E-F6E5-1DD7-1E5DC552F04E}"/>
              </a:ext>
            </a:extLst>
          </p:cNvPr>
          <p:cNvGrpSpPr/>
          <p:nvPr/>
        </p:nvGrpSpPr>
        <p:grpSpPr>
          <a:xfrm>
            <a:off x="2513944" y="2634622"/>
            <a:ext cx="501820" cy="501821"/>
            <a:chOff x="5180725" y="3466334"/>
            <a:chExt cx="669093" cy="669094"/>
          </a:xfrm>
          <a:solidFill>
            <a:srgbClr val="C00000"/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8791DF83-10E7-1827-905C-9E4F26CF8049}"/>
                </a:ext>
              </a:extLst>
            </p:cNvPr>
            <p:cNvSpPr/>
            <p:nvPr/>
          </p:nvSpPr>
          <p:spPr>
            <a:xfrm>
              <a:off x="5377988" y="3898937"/>
              <a:ext cx="274429" cy="2364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+- f4 0 f2"/>
                <a:gd name="f30" fmla="+- f3 0 f2"/>
                <a:gd name="f31" fmla="*/ f30 1 7905"/>
                <a:gd name="f32" fmla="*/ f29 1 6812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904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C31CAB4E-9B59-11EE-319A-859B7480C44B}"/>
                </a:ext>
              </a:extLst>
            </p:cNvPr>
            <p:cNvSpPr/>
            <p:nvPr/>
          </p:nvSpPr>
          <p:spPr>
            <a:xfrm>
              <a:off x="5180725" y="3466334"/>
              <a:ext cx="669093" cy="550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+- f4 0 f2"/>
                <a:gd name="f76" fmla="+- f3 0 f2"/>
                <a:gd name="f77" fmla="*/ f76 1 19273"/>
                <a:gd name="f78" fmla="*/ f75 1 15849"/>
                <a:gd name="f79" fmla="*/ f2 1 f77"/>
                <a:gd name="f80" fmla="*/ f3 1 f77"/>
                <a:gd name="f81" fmla="*/ f2 1 f78"/>
                <a:gd name="f82" fmla="*/ f4 1 f78"/>
                <a:gd name="f83" fmla="*/ f79 f73 1"/>
                <a:gd name="f84" fmla="*/ f80 f73 1"/>
                <a:gd name="f85" fmla="*/ f82 f74 1"/>
                <a:gd name="f86" fmla="*/ f81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A497C20A-73F0-7560-3142-5853139FC461}"/>
              </a:ext>
            </a:extLst>
          </p:cNvPr>
          <p:cNvGrpSpPr/>
          <p:nvPr/>
        </p:nvGrpSpPr>
        <p:grpSpPr>
          <a:xfrm>
            <a:off x="3809159" y="2705520"/>
            <a:ext cx="395021" cy="395021"/>
            <a:chOff x="6907679" y="3560865"/>
            <a:chExt cx="526694" cy="526694"/>
          </a:xfrm>
          <a:solidFill>
            <a:srgbClr val="C00000"/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3E5E4F02-F87A-A0C8-0740-38AD155A9D14}"/>
                </a:ext>
              </a:extLst>
            </p:cNvPr>
            <p:cNvSpPr/>
            <p:nvPr/>
          </p:nvSpPr>
          <p:spPr>
            <a:xfrm>
              <a:off x="6907679" y="3777935"/>
              <a:ext cx="526694" cy="3096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+- f4 0 f2"/>
                <a:gd name="f46" fmla="+- f3 0 f2"/>
                <a:gd name="f47" fmla="*/ f46 1 19273"/>
                <a:gd name="f48" fmla="*/ f45 1 11330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C384C3C4-6763-4726-B84D-FD1376802A17}"/>
                </a:ext>
              </a:extLst>
            </p:cNvPr>
            <p:cNvSpPr/>
            <p:nvPr/>
          </p:nvSpPr>
          <p:spPr>
            <a:xfrm>
              <a:off x="6907679" y="3560865"/>
              <a:ext cx="526694" cy="1862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+- f4 0 f2"/>
                <a:gd name="f49" fmla="+- f3 0 f2"/>
                <a:gd name="f50" fmla="*/ f49 1 19273"/>
                <a:gd name="f51" fmla="*/ f48 1 6815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5559C27C-95DA-D0AD-E141-749BCBA83C16}"/>
              </a:ext>
            </a:extLst>
          </p:cNvPr>
          <p:cNvGrpSpPr/>
          <p:nvPr/>
        </p:nvGrpSpPr>
        <p:grpSpPr>
          <a:xfrm>
            <a:off x="6221680" y="2761797"/>
            <a:ext cx="441299" cy="284449"/>
            <a:chOff x="10124373" y="3635901"/>
            <a:chExt cx="588398" cy="379265"/>
          </a:xfrm>
          <a:solidFill>
            <a:srgbClr val="C00000"/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99DA4D43-D066-2334-600D-2CBF65452DBD}"/>
                </a:ext>
              </a:extLst>
            </p:cNvPr>
            <p:cNvSpPr/>
            <p:nvPr/>
          </p:nvSpPr>
          <p:spPr>
            <a:xfrm>
              <a:off x="10124373" y="3659895"/>
              <a:ext cx="588398" cy="3552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+- f4 0 f2"/>
                <a:gd name="f35" fmla="+- f3 0 f2"/>
                <a:gd name="f36" fmla="*/ f35 1 19273"/>
                <a:gd name="f37" fmla="*/ f34 1 11637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B0195428-C476-A57A-3FA9-6B41E2F2CA31}"/>
                </a:ext>
              </a:extLst>
            </p:cNvPr>
            <p:cNvSpPr/>
            <p:nvPr/>
          </p:nvSpPr>
          <p:spPr>
            <a:xfrm>
              <a:off x="10160885" y="3635901"/>
              <a:ext cx="515310" cy="202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+- f4 0 f2"/>
                <a:gd name="f20" fmla="+- f3 0 f2"/>
                <a:gd name="f21" fmla="*/ f20 1 16879"/>
                <a:gd name="f22" fmla="*/ f19 1 6632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4F830BC3-1786-D7E3-37AA-2D60E9EF9CA9}"/>
              </a:ext>
            </a:extLst>
          </p:cNvPr>
          <p:cNvGrpSpPr/>
          <p:nvPr/>
        </p:nvGrpSpPr>
        <p:grpSpPr>
          <a:xfrm>
            <a:off x="5060813" y="2783181"/>
            <a:ext cx="338929" cy="317744"/>
            <a:chOff x="8576550" y="3664412"/>
            <a:chExt cx="451905" cy="423659"/>
          </a:xfrm>
          <a:solidFill>
            <a:srgbClr val="C00000"/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CE88DE1B-4183-8418-D4A6-BE9E002AEEDD}"/>
                </a:ext>
              </a:extLst>
            </p:cNvPr>
            <p:cNvSpPr/>
            <p:nvPr/>
          </p:nvSpPr>
          <p:spPr>
            <a:xfrm>
              <a:off x="8656835" y="4035100"/>
              <a:ext cx="177942" cy="52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+- f4 0 f2"/>
                <a:gd name="f20" fmla="+- f3 0 f2"/>
                <a:gd name="f21" fmla="*/ f20 1 7589"/>
                <a:gd name="f22" fmla="*/ f19 1 2259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69692D17-9F29-477D-857B-5701A9E0B826}"/>
                </a:ext>
              </a:extLst>
            </p:cNvPr>
            <p:cNvSpPr/>
            <p:nvPr/>
          </p:nvSpPr>
          <p:spPr>
            <a:xfrm>
              <a:off x="8576550" y="3955657"/>
              <a:ext cx="240222" cy="529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+- f4 0 f2"/>
                <a:gd name="f14" fmla="+- f3 0 f2"/>
                <a:gd name="f15" fmla="*/ f14 1 10245"/>
                <a:gd name="f16" fmla="*/ f13 1 2260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491E9FBC-6EEA-159A-8E79-074A4160ED82}"/>
                </a:ext>
              </a:extLst>
            </p:cNvPr>
            <p:cNvSpPr/>
            <p:nvPr/>
          </p:nvSpPr>
          <p:spPr>
            <a:xfrm>
              <a:off x="8843244" y="3876242"/>
              <a:ext cx="158886" cy="1324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+- f4 0 f2"/>
                <a:gd name="f10" fmla="+- f3 0 f2"/>
                <a:gd name="f11" fmla="*/ f10 1 6776"/>
                <a:gd name="f12" fmla="*/ f9 1 5647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775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89442A03-0BE7-8437-F3B6-1582A78D8577}"/>
                </a:ext>
              </a:extLst>
            </p:cNvPr>
            <p:cNvSpPr/>
            <p:nvPr/>
          </p:nvSpPr>
          <p:spPr>
            <a:xfrm>
              <a:off x="8843244" y="4035100"/>
              <a:ext cx="158886" cy="397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+- f4 0 f2"/>
                <a:gd name="f15" fmla="+- f3 0 f2"/>
                <a:gd name="f16" fmla="*/ f15 1 6776"/>
                <a:gd name="f17" fmla="*/ f14 1 169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775" h="16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339AA724-5603-499D-0A40-7CF9614881EC}"/>
                </a:ext>
              </a:extLst>
            </p:cNvPr>
            <p:cNvSpPr/>
            <p:nvPr/>
          </p:nvSpPr>
          <p:spPr>
            <a:xfrm>
              <a:off x="8576550" y="3664412"/>
              <a:ext cx="451905" cy="2648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+- f4 0 f2"/>
                <a:gd name="f27" fmla="+- f3 0 f2"/>
                <a:gd name="f28" fmla="*/ f27 1 19273"/>
                <a:gd name="f29" fmla="*/ f26 1 11293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A389B600-633D-A975-47F5-C08F2CDBD8FF}"/>
                </a:ext>
              </a:extLst>
            </p:cNvPr>
            <p:cNvSpPr/>
            <p:nvPr/>
          </p:nvSpPr>
          <p:spPr>
            <a:xfrm>
              <a:off x="8843244" y="3810076"/>
              <a:ext cx="158886" cy="396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+- f4 0 f2"/>
                <a:gd name="f16" fmla="+- f3 0 f2"/>
                <a:gd name="f17" fmla="*/ f16 1 6776"/>
                <a:gd name="f18" fmla="*/ f15 1 169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775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788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5E575307-AC14-A93B-7982-B556192E9363}"/>
              </a:ext>
            </a:extLst>
          </p:cNvPr>
          <p:cNvSpPr txBox="1"/>
          <p:nvPr/>
        </p:nvSpPr>
        <p:spPr>
          <a:xfrm>
            <a:off x="1231690" y="78645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200" dirty="0">
                <a:latin typeface="Arial"/>
                <a:cs typeface="B Nazanin" panose="00000700000000000000" pitchFamily="2" charset="-78"/>
              </a:rPr>
              <a:t>مجموعه آیکون های کاملا قابل ویرایش: </a:t>
            </a:r>
            <a:r>
              <a:rPr lang="en-US" sz="3200" dirty="0"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11136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8">
            <a:extLst>
              <a:ext uri="{FF2B5EF4-FFF2-40B4-BE49-F238E27FC236}">
                <a16:creationId xmlns:a16="http://schemas.microsoft.com/office/drawing/2014/main" id="{B1B69D9C-9068-B4B6-7359-60D7037EBFF9}"/>
              </a:ext>
            </a:extLst>
          </p:cNvPr>
          <p:cNvSpPr/>
          <p:nvPr/>
        </p:nvSpPr>
        <p:spPr>
          <a:xfrm>
            <a:off x="3223284" y="1114589"/>
            <a:ext cx="415403" cy="489222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+- 0 0 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+- 0 0 1423"/>
              <a:gd name="f497" fmla="*/ f0 1 341005"/>
              <a:gd name="f498" fmla="*/ f1 1 376812"/>
              <a:gd name="f499" fmla="+- f4 0 f2"/>
              <a:gd name="f500" fmla="+- f3 0 f2"/>
              <a:gd name="f501" fmla="*/ f500 1 341005"/>
              <a:gd name="f502" fmla="*/ f499 1 376812"/>
              <a:gd name="f503" fmla="*/ f2 1 f501"/>
              <a:gd name="f504" fmla="*/ f3 1 f501"/>
              <a:gd name="f505" fmla="*/ f2 1 f502"/>
              <a:gd name="f506" fmla="*/ f4 1 f502"/>
              <a:gd name="f507" fmla="*/ f503 f497 1"/>
              <a:gd name="f508" fmla="*/ f504 f497 1"/>
              <a:gd name="f509" fmla="*/ f506 f498 1"/>
              <a:gd name="f510" fmla="*/ f505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7" t="f510" r="f508" b="f509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2E3A6259-3A47-4656-03B6-4371286E1B85}"/>
              </a:ext>
            </a:extLst>
          </p:cNvPr>
          <p:cNvSpPr/>
          <p:nvPr/>
        </p:nvSpPr>
        <p:spPr>
          <a:xfrm>
            <a:off x="3916381" y="1125473"/>
            <a:ext cx="436340" cy="467441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+- f4 0 f2"/>
              <a:gd name="f546" fmla="+- f3 0 f2"/>
              <a:gd name="f547" fmla="*/ f546 1 3068057"/>
              <a:gd name="f548" fmla="*/ f545 1 3083879"/>
              <a:gd name="f549" fmla="*/ f2 1 f547"/>
              <a:gd name="f550" fmla="*/ f3 1 f547"/>
              <a:gd name="f551" fmla="*/ f2 1 f548"/>
              <a:gd name="f552" fmla="*/ f4 1 f548"/>
              <a:gd name="f553" fmla="*/ f549 f543 1"/>
              <a:gd name="f554" fmla="*/ f550 f543 1"/>
              <a:gd name="f555" fmla="*/ f552 f544 1"/>
              <a:gd name="f556" fmla="*/ f551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3" t="f556" r="f554" b="f555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4" name="Group 110">
            <a:extLst>
              <a:ext uri="{FF2B5EF4-FFF2-40B4-BE49-F238E27FC236}">
                <a16:creationId xmlns:a16="http://schemas.microsoft.com/office/drawing/2014/main" id="{59CB7A36-9687-A266-5028-08BA7B2BFC0A}"/>
              </a:ext>
            </a:extLst>
          </p:cNvPr>
          <p:cNvGrpSpPr/>
          <p:nvPr/>
        </p:nvGrpSpPr>
        <p:grpSpPr>
          <a:xfrm>
            <a:off x="2529658" y="1114589"/>
            <a:ext cx="415403" cy="489222"/>
            <a:chOff x="5116241" y="1656600"/>
            <a:chExt cx="553870" cy="652296"/>
          </a:xfrm>
          <a:solidFill>
            <a:srgbClr val="C00000"/>
          </a:solidFill>
        </p:grpSpPr>
        <p:sp>
          <p:nvSpPr>
            <p:cNvPr id="5" name="Freeform 111">
              <a:extLst>
                <a:ext uri="{FF2B5EF4-FFF2-40B4-BE49-F238E27FC236}">
                  <a16:creationId xmlns:a16="http://schemas.microsoft.com/office/drawing/2014/main" id="{B875119C-9FC2-B064-6595-67CC8C8011EA}"/>
                </a:ext>
              </a:extLst>
            </p:cNvPr>
            <p:cNvSpPr/>
            <p:nvPr/>
          </p:nvSpPr>
          <p:spPr>
            <a:xfrm>
              <a:off x="5116241" y="1656600"/>
              <a:ext cx="553870" cy="6522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+- 0 0 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+- 0 0 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+- f7 0 f5"/>
                <a:gd name="f83" fmla="+- f6 0 f5"/>
                <a:gd name="f84" fmla="*/ f79 f0 1"/>
                <a:gd name="f85" fmla="*/ f83 1 5331558"/>
                <a:gd name="f86" fmla="*/ f82 1 5891405"/>
                <a:gd name="f87" fmla="*/ 968 f82 1"/>
                <a:gd name="f88" fmla="*/ 1181117 f82 1"/>
                <a:gd name="f89" fmla="*/ 3328959 f82 1"/>
                <a:gd name="f90" fmla="*/ 3735758 f82 1"/>
                <a:gd name="f91" fmla="*/ 3871219 f82 1"/>
                <a:gd name="f92" fmla="*/ 4062605 f82 1"/>
                <a:gd name="f93" fmla="*/ 4317787 f82 1"/>
                <a:gd name="f94" fmla="*/ 4977005 f82 1"/>
                <a:gd name="f95" fmla="*/ 5039972 f82 1"/>
                <a:gd name="f96" fmla="*/ 5891405 f82 1"/>
                <a:gd name="f97" fmla="*/ 5859508 f82 1"/>
                <a:gd name="f98" fmla="*/ 3520345 f82 1"/>
                <a:gd name="f99" fmla="*/ 3079808 f82 1"/>
                <a:gd name="f100" fmla="*/ 2980491 f83 1"/>
                <a:gd name="f101" fmla="*/ 726547 f83 1"/>
                <a:gd name="f102" fmla="*/ 486068 f83 1"/>
                <a:gd name="f103" fmla="*/ 2371366 f82 1"/>
                <a:gd name="f104" fmla="*/ 4803 f83 1"/>
                <a:gd name="f105" fmla="*/ 460575 f83 1"/>
                <a:gd name="f106" fmla="*/ 289487 f83 1"/>
                <a:gd name="f107" fmla="*/ 480873 f83 1"/>
                <a:gd name="f108" fmla="*/ 322351 f83 1"/>
                <a:gd name="f109" fmla="*/ 513737 f83 1"/>
                <a:gd name="f110" fmla="*/ 449942 f83 1"/>
                <a:gd name="f111" fmla="*/ 1704584 f83 1"/>
                <a:gd name="f112" fmla="*/ 1895970 f83 1"/>
                <a:gd name="f113" fmla="*/ 4734863 f83 1"/>
                <a:gd name="f114" fmla="*/ 4841189 f83 1"/>
                <a:gd name="f115" fmla="*/ f84 1 f2"/>
                <a:gd name="f116" fmla="*/ f87 1 5891405"/>
                <a:gd name="f117" fmla="*/ f88 1 5891405"/>
                <a:gd name="f118" fmla="*/ f89 1 5891405"/>
                <a:gd name="f119" fmla="*/ f90 1 5891405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331558"/>
                <a:gd name="f130" fmla="*/ f101 1 5331558"/>
                <a:gd name="f131" fmla="*/ f102 1 5331558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331558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5 1 f85"/>
                <a:gd name="f145" fmla="*/ f6 1 f85"/>
                <a:gd name="f146" fmla="*/ f5 1 f86"/>
                <a:gd name="f147" fmla="*/ f7 1 f86"/>
                <a:gd name="f148" fmla="+- f115 0 f1"/>
                <a:gd name="f149" fmla="*/ f129 1 f85"/>
                <a:gd name="f150" fmla="*/ f116 1 f86"/>
                <a:gd name="f151" fmla="*/ f130 1 f85"/>
                <a:gd name="f152" fmla="*/ f117 1 f86"/>
                <a:gd name="f153" fmla="*/ f131 1 f85"/>
                <a:gd name="f154" fmla="*/ f132 1 f86"/>
                <a:gd name="f155" fmla="*/ f133 1 f85"/>
                <a:gd name="f156" fmla="*/ f128 1 f86"/>
                <a:gd name="f157" fmla="*/ f134 1 f85"/>
                <a:gd name="f158" fmla="*/ f118 1 f86"/>
                <a:gd name="f159" fmla="*/ f135 1 f85"/>
                <a:gd name="f160" fmla="*/ f119 1 f86"/>
                <a:gd name="f161" fmla="*/ f136 1 f85"/>
                <a:gd name="f162" fmla="*/ f120 1 f86"/>
                <a:gd name="f163" fmla="*/ f137 1 f85"/>
                <a:gd name="f164" fmla="*/ f121 1 f86"/>
                <a:gd name="f165" fmla="*/ f138 1 f85"/>
                <a:gd name="f166" fmla="*/ f122 1 f86"/>
                <a:gd name="f167" fmla="*/ f139 1 f85"/>
                <a:gd name="f168" fmla="*/ f123 1 f86"/>
                <a:gd name="f169" fmla="*/ f140 1 f85"/>
                <a:gd name="f170" fmla="*/ f124 1 f86"/>
                <a:gd name="f171" fmla="*/ f141 1 f85"/>
                <a:gd name="f172" fmla="*/ f125 1 f86"/>
                <a:gd name="f173" fmla="*/ f142 1 f85"/>
                <a:gd name="f174" fmla="*/ f126 1 f86"/>
                <a:gd name="f175" fmla="*/ f143 1 f85"/>
                <a:gd name="f176" fmla="*/ f127 1 f86"/>
                <a:gd name="f177" fmla="*/ f144 f80 1"/>
                <a:gd name="f178" fmla="*/ f145 f80 1"/>
                <a:gd name="f179" fmla="*/ f147 f81 1"/>
                <a:gd name="f180" fmla="*/ f146 f81 1"/>
                <a:gd name="f181" fmla="*/ f149 f80 1"/>
                <a:gd name="f182" fmla="*/ f150 f81 1"/>
                <a:gd name="f183" fmla="*/ f151 f80 1"/>
                <a:gd name="f184" fmla="*/ f152 f81 1"/>
                <a:gd name="f185" fmla="*/ f153 f80 1"/>
                <a:gd name="f186" fmla="*/ f154 f81 1"/>
                <a:gd name="f187" fmla="*/ f155 f80 1"/>
                <a:gd name="f188" fmla="*/ f156 f81 1"/>
                <a:gd name="f189" fmla="*/ f157 f80 1"/>
                <a:gd name="f190" fmla="*/ f158 f81 1"/>
                <a:gd name="f191" fmla="*/ f159 f80 1"/>
                <a:gd name="f192" fmla="*/ f160 f81 1"/>
                <a:gd name="f193" fmla="*/ f161 f80 1"/>
                <a:gd name="f194" fmla="*/ f162 f81 1"/>
                <a:gd name="f195" fmla="*/ f163 f80 1"/>
                <a:gd name="f196" fmla="*/ f164 f81 1"/>
                <a:gd name="f197" fmla="*/ f165 f80 1"/>
                <a:gd name="f198" fmla="*/ f166 f81 1"/>
                <a:gd name="f199" fmla="*/ f167 f80 1"/>
                <a:gd name="f200" fmla="*/ f168 f81 1"/>
                <a:gd name="f201" fmla="*/ f169 f80 1"/>
                <a:gd name="f202" fmla="*/ f170 f81 1"/>
                <a:gd name="f203" fmla="*/ f171 f80 1"/>
                <a:gd name="f204" fmla="*/ f172 f81 1"/>
                <a:gd name="f205" fmla="*/ f173 f80 1"/>
                <a:gd name="f206" fmla="*/ f174 f81 1"/>
                <a:gd name="f207" fmla="*/ f175 f80 1"/>
                <a:gd name="f208" fmla="*/ f176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8">
                  <a:pos x="f181" y="f182"/>
                </a:cxn>
                <a:cxn ang="f148">
                  <a:pos x="f183" y="f184"/>
                </a:cxn>
                <a:cxn ang="f148">
                  <a:pos x="f185" y="f186"/>
                </a:cxn>
                <a:cxn ang="f148">
                  <a:pos x="f187" y="f188"/>
                </a:cxn>
                <a:cxn ang="f148">
                  <a:pos x="f189" y="f190"/>
                </a:cxn>
                <a:cxn ang="f148">
                  <a:pos x="f191" y="f192"/>
                </a:cxn>
                <a:cxn ang="f148">
                  <a:pos x="f193" y="f194"/>
                </a:cxn>
                <a:cxn ang="f148">
                  <a:pos x="f195" y="f196"/>
                </a:cxn>
                <a:cxn ang="f148">
                  <a:pos x="f197" y="f198"/>
                </a:cxn>
                <a:cxn ang="f148">
                  <a:pos x="f199" y="f200"/>
                </a:cxn>
                <a:cxn ang="f148">
                  <a:pos x="f201" y="f202"/>
                </a:cxn>
                <a:cxn ang="f148">
                  <a:pos x="f203" y="f204"/>
                </a:cxn>
                <a:cxn ang="f148">
                  <a:pos x="f205" y="f206"/>
                </a:cxn>
                <a:cxn ang="f148">
                  <a:pos x="f207" y="f208"/>
                </a:cxn>
                <a:cxn ang="f148">
                  <a:pos x="f181" y="f182"/>
                </a:cxn>
              </a:cxnLst>
              <a:rect l="f177" t="f180" r="f178" b="f179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7" tIns="45722" rIns="91437" bIns="45722" anchor="ctr" anchorCtr="1" compatLnSpc="1">
              <a:noAutofit/>
            </a:bodyPr>
            <a:lstStyle/>
            <a:p>
              <a:pPr algn="ct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900" kern="0">
                <a:solidFill>
                  <a:schemeClr val="bg1"/>
                </a:solidFill>
                <a:latin typeface="Arial"/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6" name="Oval 37">
              <a:extLst>
                <a:ext uri="{FF2B5EF4-FFF2-40B4-BE49-F238E27FC236}">
                  <a16:creationId xmlns:a16="http://schemas.microsoft.com/office/drawing/2014/main" id="{24A5F139-060F-0588-2679-E940E2D1AF0B}"/>
                </a:ext>
              </a:extLst>
            </p:cNvPr>
            <p:cNvSpPr/>
            <p:nvPr/>
          </p:nvSpPr>
          <p:spPr>
            <a:xfrm rot="18100528">
              <a:off x="5310665" y="1643303"/>
              <a:ext cx="290230" cy="4060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+- 0 0 13786"/>
                <a:gd name="f348" fmla="val 1089729"/>
                <a:gd name="f349" fmla="+- 0 0 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+- f4 0 f2"/>
                <a:gd name="f407" fmla="+- f3 0 f2"/>
                <a:gd name="f408" fmla="*/ f407 1 1170491"/>
                <a:gd name="f409" fmla="*/ f406 1 1745209"/>
                <a:gd name="f410" fmla="*/ f2 1 f408"/>
                <a:gd name="f411" fmla="*/ f3 1 f408"/>
                <a:gd name="f412" fmla="*/ f2 1 f409"/>
                <a:gd name="f413" fmla="*/ f4 1 f409"/>
                <a:gd name="f414" fmla="*/ f410 f404 1"/>
                <a:gd name="f415" fmla="*/ f411 f404 1"/>
                <a:gd name="f416" fmla="*/ f413 f405 1"/>
                <a:gd name="f417" fmla="*/ f412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4" t="f417" r="f415" b="f416"/>
              <a:pathLst>
                <a:path w="1170491" h="1745208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37" tIns="45722" rIns="91437" bIns="45722" anchor="ctr" anchorCtr="1" compatLnSpc="1">
              <a:noAutofit/>
            </a:bodyPr>
            <a:lstStyle/>
            <a:p>
              <a:pPr algn="ct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900" kern="0">
                <a:solidFill>
                  <a:schemeClr val="bg1"/>
                </a:solidFill>
                <a:latin typeface="Arial"/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7" name="Rectangle 19">
            <a:extLst>
              <a:ext uri="{FF2B5EF4-FFF2-40B4-BE49-F238E27FC236}">
                <a16:creationId xmlns:a16="http://schemas.microsoft.com/office/drawing/2014/main" id="{2B7EB919-2E62-CA22-C13F-6C790FF06DD3}"/>
              </a:ext>
            </a:extLst>
          </p:cNvPr>
          <p:cNvSpPr/>
          <p:nvPr/>
        </p:nvSpPr>
        <p:spPr>
          <a:xfrm>
            <a:off x="1850148" y="1141136"/>
            <a:ext cx="372272" cy="436121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+- 0 0 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+- 0 0 5451"/>
              <a:gd name="f267" fmla="*/ f0 1 2926108"/>
              <a:gd name="f268" fmla="*/ f1 1 3216409"/>
              <a:gd name="f269" fmla="+- f4 0 f2"/>
              <a:gd name="f270" fmla="+- f3 0 f2"/>
              <a:gd name="f271" fmla="*/ f270 1 2926108"/>
              <a:gd name="f272" fmla="*/ f269 1 3216409"/>
              <a:gd name="f273" fmla="*/ f2 1 f271"/>
              <a:gd name="f274" fmla="*/ f3 1 f271"/>
              <a:gd name="f275" fmla="*/ f2 1 f272"/>
              <a:gd name="f276" fmla="*/ f4 1 f272"/>
              <a:gd name="f277" fmla="*/ f273 f267 1"/>
              <a:gd name="f278" fmla="*/ f274 f267 1"/>
              <a:gd name="f279" fmla="*/ f276 f268 1"/>
              <a:gd name="f280" fmla="*/ f275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7" t="f280" r="f278" b="f279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47">
            <a:extLst>
              <a:ext uri="{FF2B5EF4-FFF2-40B4-BE49-F238E27FC236}">
                <a16:creationId xmlns:a16="http://schemas.microsoft.com/office/drawing/2014/main" id="{95F04C51-E65D-99EC-7A31-830F3B4031A5}"/>
              </a:ext>
            </a:extLst>
          </p:cNvPr>
          <p:cNvSpPr/>
          <p:nvPr/>
        </p:nvSpPr>
        <p:spPr>
          <a:xfrm>
            <a:off x="7176482" y="1125501"/>
            <a:ext cx="438548" cy="46739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+- f3 0 f2"/>
              <a:gd name="f14" fmla="*/ f13 1 3240000"/>
              <a:gd name="f15" fmla="*/ f2 1 f14"/>
              <a:gd name="f16" fmla="*/ f3 1 f14"/>
              <a:gd name="f17" fmla="*/ f15 f11 1"/>
              <a:gd name="f18" fmla="*/ f16 f11 1"/>
              <a:gd name="f19" fmla="*/ f16 f12 1"/>
              <a:gd name="f20" fmla="*/ f15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" t="f20" r="f18" b="f19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B4132440-4048-22D1-E05F-2FD5FE81421D}"/>
              </a:ext>
            </a:extLst>
          </p:cNvPr>
          <p:cNvSpPr/>
          <p:nvPr/>
        </p:nvSpPr>
        <p:spPr>
          <a:xfrm>
            <a:off x="2522451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+- f7 0 f5"/>
              <a:gd name="f120" fmla="+- f6 0 f5"/>
              <a:gd name="f121" fmla="*/ f116 f0 1"/>
              <a:gd name="f122" fmla="*/ f120 1 3960440"/>
              <a:gd name="f123" fmla="*/ f119 1 3960000"/>
              <a:gd name="f124" fmla="*/ 1979373 f120 1"/>
              <a:gd name="f125" fmla="*/ 472350 f119 1"/>
              <a:gd name="f126" fmla="*/ 813783 f120 1"/>
              <a:gd name="f127" fmla="*/ 1434034 f119 1"/>
              <a:gd name="f128" fmla="*/ 2217373 f120 1"/>
              <a:gd name="f129" fmla="*/ 1339611 f120 1"/>
              <a:gd name="f130" fmla="*/ 3487664 f119 1"/>
              <a:gd name="f131" fmla="*/ 436907 f120 1"/>
              <a:gd name="f132" fmla="*/ 0 f119 1"/>
              <a:gd name="f133" fmla="*/ 3523533 f120 1"/>
              <a:gd name="f134" fmla="*/ 3960440 f120 1"/>
              <a:gd name="f135" fmla="*/ 436907 f119 1"/>
              <a:gd name="f136" fmla="*/ 3523093 f119 1"/>
              <a:gd name="f137" fmla="*/ 3960000 f119 1"/>
              <a:gd name="f138" fmla="*/ 0 f120 1"/>
              <a:gd name="f139" fmla="*/ 1119009 f120 1"/>
              <a:gd name="f140" fmla="*/ 2222584 f119 1"/>
              <a:gd name="f141" fmla="*/ 1234998 f120 1"/>
              <a:gd name="f142" fmla="*/ 1431771 f119 1"/>
              <a:gd name="f143" fmla="*/ 1915898 f120 1"/>
              <a:gd name="f144" fmla="*/ 1219889 f119 1"/>
              <a:gd name="f145" fmla="*/ 1589196 f120 1"/>
              <a:gd name="f146" fmla="*/ 1434803 f119 1"/>
              <a:gd name="f147" fmla="*/ 1574511 f120 1"/>
              <a:gd name="f148" fmla="*/ 1939931 f119 1"/>
              <a:gd name="f149" fmla="*/ 2135727 f120 1"/>
              <a:gd name="f150" fmla="*/ 1554876 f119 1"/>
              <a:gd name="f151" fmla="*/ 891303 f119 1"/>
              <a:gd name="f152" fmla="*/ 2783502 f120 1"/>
              <a:gd name="f153" fmla="*/ 1606823 f119 1"/>
              <a:gd name="f154" fmla="*/ 2456028 f120 1"/>
              <a:gd name="f155" fmla="*/ 2225955 f119 1"/>
              <a:gd name="f156" fmla="*/ 2026974 f120 1"/>
              <a:gd name="f157" fmla="*/ 2018938 f119 1"/>
              <a:gd name="f158" fmla="*/ 1887692 f120 1"/>
              <a:gd name="f159" fmla="*/ 2422431 f119 1"/>
              <a:gd name="f160" fmla="*/ 2336342 f120 1"/>
              <a:gd name="f161" fmla="*/ 2720202 f119 1"/>
              <a:gd name="f162" fmla="*/ 3176454 f120 1"/>
              <a:gd name="f163" fmla="*/ 1627140 f119 1"/>
              <a:gd name="f164" fmla="*/ 1328015 f120 1"/>
              <a:gd name="f165" fmla="*/ 1812920 f119 1"/>
              <a:gd name="f166" fmla="*/ f121 1 f2"/>
              <a:gd name="f167" fmla="*/ f124 1 3960440"/>
              <a:gd name="f168" fmla="*/ f125 1 3960000"/>
              <a:gd name="f169" fmla="*/ f126 1 3960440"/>
              <a:gd name="f170" fmla="*/ f127 1 3960000"/>
              <a:gd name="f171" fmla="*/ f128 1 3960440"/>
              <a:gd name="f172" fmla="*/ f129 1 3960440"/>
              <a:gd name="f173" fmla="*/ f130 1 3960000"/>
              <a:gd name="f174" fmla="*/ f131 1 3960440"/>
              <a:gd name="f175" fmla="*/ f132 1 3960000"/>
              <a:gd name="f176" fmla="*/ f133 1 3960440"/>
              <a:gd name="f177" fmla="*/ f134 1 3960440"/>
              <a:gd name="f178" fmla="*/ f135 1 3960000"/>
              <a:gd name="f179" fmla="*/ f136 1 3960000"/>
              <a:gd name="f180" fmla="*/ f137 1 3960000"/>
              <a:gd name="f181" fmla="*/ f138 1 3960440"/>
              <a:gd name="f182" fmla="*/ f139 1 3960440"/>
              <a:gd name="f183" fmla="*/ f140 1 3960000"/>
              <a:gd name="f184" fmla="*/ f141 1 3960440"/>
              <a:gd name="f185" fmla="*/ f142 1 396000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000"/>
              <a:gd name="f195" fmla="*/ f152 1 3960440"/>
              <a:gd name="f196" fmla="*/ f153 1 3960000"/>
              <a:gd name="f197" fmla="*/ f154 1 396044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5 1 f122"/>
              <a:gd name="f210" fmla="*/ f6 1 f122"/>
              <a:gd name="f211" fmla="*/ f5 1 f123"/>
              <a:gd name="f212" fmla="*/ f7 1 f123"/>
              <a:gd name="f213" fmla="+- f166 0 f1"/>
              <a:gd name="f214" fmla="*/ f167 1 f122"/>
              <a:gd name="f215" fmla="*/ f168 1 f123"/>
              <a:gd name="f216" fmla="*/ f169 1 f122"/>
              <a:gd name="f217" fmla="*/ f170 1 f123"/>
              <a:gd name="f218" fmla="*/ f182 1 f122"/>
              <a:gd name="f219" fmla="*/ f183 1 f123"/>
              <a:gd name="f220" fmla="*/ f207 1 f122"/>
              <a:gd name="f221" fmla="*/ f208 1 f123"/>
              <a:gd name="f222" fmla="*/ f184 1 f122"/>
              <a:gd name="f223" fmla="*/ f185 1 f123"/>
              <a:gd name="f224" fmla="*/ f171 1 f122"/>
              <a:gd name="f225" fmla="*/ f194 1 f123"/>
              <a:gd name="f226" fmla="*/ f195 1 f122"/>
              <a:gd name="f227" fmla="*/ f196 1 f123"/>
              <a:gd name="f228" fmla="*/ f197 1 f122"/>
              <a:gd name="f229" fmla="*/ f198 1 f123"/>
              <a:gd name="f230" fmla="*/ f199 1 f122"/>
              <a:gd name="f231" fmla="*/ f200 1 f123"/>
              <a:gd name="f232" fmla="*/ f192 1 f122"/>
              <a:gd name="f233" fmla="*/ f193 1 f123"/>
              <a:gd name="f234" fmla="*/ f186 1 f122"/>
              <a:gd name="f235" fmla="*/ f187 1 f123"/>
              <a:gd name="f236" fmla="*/ f188 1 f122"/>
              <a:gd name="f237" fmla="*/ f189 1 f123"/>
              <a:gd name="f238" fmla="*/ f190 1 f122"/>
              <a:gd name="f239" fmla="*/ f191 1 f123"/>
              <a:gd name="f240" fmla="*/ f172 1 f122"/>
              <a:gd name="f241" fmla="*/ f173 1 f123"/>
              <a:gd name="f242" fmla="*/ f201 1 f122"/>
              <a:gd name="f243" fmla="*/ f202 1 f123"/>
              <a:gd name="f244" fmla="*/ f203 1 f122"/>
              <a:gd name="f245" fmla="*/ f204 1 f123"/>
              <a:gd name="f246" fmla="*/ f205 1 f122"/>
              <a:gd name="f247" fmla="*/ f206 1 f123"/>
              <a:gd name="f248" fmla="*/ f174 1 f122"/>
              <a:gd name="f249" fmla="*/ f175 1 f123"/>
              <a:gd name="f250" fmla="*/ f176 1 f122"/>
              <a:gd name="f251" fmla="*/ f177 1 f122"/>
              <a:gd name="f252" fmla="*/ f178 1 f123"/>
              <a:gd name="f253" fmla="*/ f179 1 f123"/>
              <a:gd name="f254" fmla="*/ f180 1 f123"/>
              <a:gd name="f255" fmla="*/ f181 1 f122"/>
              <a:gd name="f256" fmla="*/ f209 f117 1"/>
              <a:gd name="f257" fmla="*/ f210 f117 1"/>
              <a:gd name="f258" fmla="*/ f212 f118 1"/>
              <a:gd name="f259" fmla="*/ f211 f118 1"/>
              <a:gd name="f260" fmla="*/ f214 f117 1"/>
              <a:gd name="f261" fmla="*/ f215 f118 1"/>
              <a:gd name="f262" fmla="*/ f216 f117 1"/>
              <a:gd name="f263" fmla="*/ f217 f118 1"/>
              <a:gd name="f264" fmla="*/ f218 f117 1"/>
              <a:gd name="f265" fmla="*/ f219 f118 1"/>
              <a:gd name="f266" fmla="*/ f220 f117 1"/>
              <a:gd name="f267" fmla="*/ f221 f118 1"/>
              <a:gd name="f268" fmla="*/ f222 f117 1"/>
              <a:gd name="f269" fmla="*/ f223 f118 1"/>
              <a:gd name="f270" fmla="*/ f224 f117 1"/>
              <a:gd name="f271" fmla="*/ f225 f118 1"/>
              <a:gd name="f272" fmla="*/ f226 f117 1"/>
              <a:gd name="f273" fmla="*/ f227 f118 1"/>
              <a:gd name="f274" fmla="*/ f228 f117 1"/>
              <a:gd name="f275" fmla="*/ f229 f118 1"/>
              <a:gd name="f276" fmla="*/ f230 f117 1"/>
              <a:gd name="f277" fmla="*/ f231 f118 1"/>
              <a:gd name="f278" fmla="*/ f232 f117 1"/>
              <a:gd name="f279" fmla="*/ f233 f118 1"/>
              <a:gd name="f280" fmla="*/ f234 f117 1"/>
              <a:gd name="f281" fmla="*/ f235 f118 1"/>
              <a:gd name="f282" fmla="*/ f236 f117 1"/>
              <a:gd name="f283" fmla="*/ f237 f118 1"/>
              <a:gd name="f284" fmla="*/ f238 f117 1"/>
              <a:gd name="f285" fmla="*/ f239 f118 1"/>
              <a:gd name="f286" fmla="*/ f240 f117 1"/>
              <a:gd name="f287" fmla="*/ f241 f118 1"/>
              <a:gd name="f288" fmla="*/ f242 f117 1"/>
              <a:gd name="f289" fmla="*/ f243 f118 1"/>
              <a:gd name="f290" fmla="*/ f244 f117 1"/>
              <a:gd name="f291" fmla="*/ f245 f118 1"/>
              <a:gd name="f292" fmla="*/ f246 f117 1"/>
              <a:gd name="f293" fmla="*/ f247 f118 1"/>
              <a:gd name="f294" fmla="*/ f248 f117 1"/>
              <a:gd name="f295" fmla="*/ f249 f118 1"/>
              <a:gd name="f296" fmla="*/ f250 f117 1"/>
              <a:gd name="f297" fmla="*/ f251 f117 1"/>
              <a:gd name="f298" fmla="*/ f252 f118 1"/>
              <a:gd name="f299" fmla="*/ f253 f118 1"/>
              <a:gd name="f300" fmla="*/ f254 f118 1"/>
              <a:gd name="f301" fmla="*/ f255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3">
                <a:pos x="f260" y="f261"/>
              </a:cxn>
              <a:cxn ang="f213">
                <a:pos x="f262" y="f263"/>
              </a:cxn>
              <a:cxn ang="f213">
                <a:pos x="f264" y="f265"/>
              </a:cxn>
              <a:cxn ang="f213">
                <a:pos x="f266" y="f267"/>
              </a:cxn>
              <a:cxn ang="f213">
                <a:pos x="f268" y="f269"/>
              </a:cxn>
              <a:cxn ang="f213">
                <a:pos x="f270" y="f271"/>
              </a:cxn>
              <a:cxn ang="f213">
                <a:pos x="f272" y="f273"/>
              </a:cxn>
              <a:cxn ang="f213">
                <a:pos x="f274" y="f275"/>
              </a:cxn>
              <a:cxn ang="f213">
                <a:pos x="f276" y="f277"/>
              </a:cxn>
              <a:cxn ang="f213">
                <a:pos x="f278" y="f279"/>
              </a:cxn>
              <a:cxn ang="f213">
                <a:pos x="f280" y="f281"/>
              </a:cxn>
              <a:cxn ang="f213">
                <a:pos x="f282" y="f283"/>
              </a:cxn>
              <a:cxn ang="f213">
                <a:pos x="f284" y="f285"/>
              </a:cxn>
              <a:cxn ang="f213">
                <a:pos x="f286" y="f287"/>
              </a:cxn>
              <a:cxn ang="f213">
                <a:pos x="f288" y="f289"/>
              </a:cxn>
              <a:cxn ang="f213">
                <a:pos x="f290" y="f291"/>
              </a:cxn>
              <a:cxn ang="f213">
                <a:pos x="f292" y="f293"/>
              </a:cxn>
              <a:cxn ang="f213">
                <a:pos x="f260" y="f261"/>
              </a:cxn>
              <a:cxn ang="f213">
                <a:pos x="f294" y="f295"/>
              </a:cxn>
              <a:cxn ang="f213">
                <a:pos x="f296" y="f295"/>
              </a:cxn>
              <a:cxn ang="f213">
                <a:pos x="f297" y="f298"/>
              </a:cxn>
              <a:cxn ang="f213">
                <a:pos x="f297" y="f299"/>
              </a:cxn>
              <a:cxn ang="f213">
                <a:pos x="f296" y="f300"/>
              </a:cxn>
              <a:cxn ang="f213">
                <a:pos x="f294" y="f300"/>
              </a:cxn>
              <a:cxn ang="f213">
                <a:pos x="f301" y="f299"/>
              </a:cxn>
              <a:cxn ang="f213">
                <a:pos x="f301" y="f298"/>
              </a:cxn>
              <a:cxn ang="f213">
                <a:pos x="f294" y="f295"/>
              </a:cxn>
            </a:cxnLst>
            <a:rect l="f256" t="f259" r="f257" b="f258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FF39FCAB-9613-E063-215D-014FB4A9CDF6}"/>
              </a:ext>
            </a:extLst>
          </p:cNvPr>
          <p:cNvSpPr/>
          <p:nvPr/>
        </p:nvSpPr>
        <p:spPr>
          <a:xfrm>
            <a:off x="1821344" y="3953492"/>
            <a:ext cx="429859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+- f7 0 f5"/>
              <a:gd name="f67" fmla="+- f6 0 f5"/>
              <a:gd name="f68" fmla="*/ f63 f0 1"/>
              <a:gd name="f69" fmla="*/ f67 1 3888432"/>
              <a:gd name="f70" fmla="*/ f66 1 3960440"/>
              <a:gd name="f71" fmla="*/ 554477 f67 1"/>
              <a:gd name="f72" fmla="*/ 1512168 f66 1"/>
              <a:gd name="f73" fmla="*/ 3312368 f66 1"/>
              <a:gd name="f74" fmla="*/ 1201638 f67 1"/>
              <a:gd name="f75" fmla="*/ 2136833 f67 1"/>
              <a:gd name="f76" fmla="*/ 1785510 f66 1"/>
              <a:gd name="f77" fmla="*/ 1510185 f66 1"/>
              <a:gd name="f78" fmla="*/ 1489672 f67 1"/>
              <a:gd name="f79" fmla="*/ 3310385 f66 1"/>
              <a:gd name="f80" fmla="*/ 2673919 f67 1"/>
              <a:gd name="f81" fmla="*/ 2138897 f66 1"/>
              <a:gd name="f82" fmla="*/ 2679688 f67 1"/>
              <a:gd name="f83" fmla="*/ 3312366 f66 1"/>
              <a:gd name="f84" fmla="*/ 3326849 f67 1"/>
              <a:gd name="f85" fmla="*/ 3333768 f67 1"/>
              <a:gd name="f86" fmla="*/ 2128613 f66 1"/>
              <a:gd name="f87" fmla="*/ 2840340 f67 1"/>
              <a:gd name="f88" fmla="*/ 1479943 f66 1"/>
              <a:gd name="f89" fmla="*/ 878058 f67 1"/>
              <a:gd name="f90" fmla="*/ 648072 f66 1"/>
              <a:gd name="f91" fmla="*/ 971653 f66 1"/>
              <a:gd name="f92" fmla="*/ 1295234 f66 1"/>
              <a:gd name="f93" fmla="*/ 1201639 f67 1"/>
              <a:gd name="f94" fmla="*/ 333511 f67 1"/>
              <a:gd name="f95" fmla="*/ 0 f66 1"/>
              <a:gd name="f96" fmla="*/ 3554921 f67 1"/>
              <a:gd name="f97" fmla="*/ 3888432 f67 1"/>
              <a:gd name="f98" fmla="*/ 333511 f66 1"/>
              <a:gd name="f99" fmla="*/ 3626929 f66 1"/>
              <a:gd name="f100" fmla="*/ 3960440 f66 1"/>
              <a:gd name="f101" fmla="*/ 0 f67 1"/>
              <a:gd name="f102" fmla="*/ 2147184 f67 1"/>
              <a:gd name="f103" fmla="*/ 2155564 f66 1"/>
              <a:gd name="f104" fmla="*/ f68 1 f2"/>
              <a:gd name="f105" fmla="*/ f71 1 3888432"/>
              <a:gd name="f106" fmla="*/ f72 1 3960440"/>
              <a:gd name="f107" fmla="*/ f73 1 3960440"/>
              <a:gd name="f108" fmla="*/ f74 1 3888432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960440"/>
              <a:gd name="f114" fmla="*/ f80 1 3888432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888432"/>
              <a:gd name="f120" fmla="*/ f86 1 3960440"/>
              <a:gd name="f121" fmla="*/ f87 1 3888432"/>
              <a:gd name="f122" fmla="*/ f88 1 3960440"/>
              <a:gd name="f123" fmla="*/ f89 1 3888432"/>
              <a:gd name="f124" fmla="*/ f90 1 3960440"/>
              <a:gd name="f125" fmla="*/ f91 1 3960440"/>
              <a:gd name="f126" fmla="*/ f92 1 3960440"/>
              <a:gd name="f127" fmla="*/ f93 1 3888432"/>
              <a:gd name="f128" fmla="*/ f94 1 3888432"/>
              <a:gd name="f129" fmla="*/ f95 1 3960440"/>
              <a:gd name="f130" fmla="*/ f96 1 3888432"/>
              <a:gd name="f131" fmla="*/ f97 1 3888432"/>
              <a:gd name="f132" fmla="*/ f98 1 3960440"/>
              <a:gd name="f133" fmla="*/ f99 1 3960440"/>
              <a:gd name="f134" fmla="*/ f100 1 3960440"/>
              <a:gd name="f135" fmla="*/ f101 1 3888432"/>
              <a:gd name="f136" fmla="*/ f102 1 3888432"/>
              <a:gd name="f137" fmla="*/ f103 1 3960440"/>
              <a:gd name="f138" fmla="*/ f5 1 f69"/>
              <a:gd name="f139" fmla="*/ f6 1 f69"/>
              <a:gd name="f140" fmla="*/ f5 1 f70"/>
              <a:gd name="f141" fmla="*/ f7 1 f70"/>
              <a:gd name="f142" fmla="+- f104 0 f1"/>
              <a:gd name="f143" fmla="*/ f105 1 f69"/>
              <a:gd name="f144" fmla="*/ f106 1 f70"/>
              <a:gd name="f145" fmla="*/ f107 1 f70"/>
              <a:gd name="f146" fmla="*/ f108 1 f69"/>
              <a:gd name="f147" fmla="*/ f121 1 f69"/>
              <a:gd name="f148" fmla="*/ f122 1 f70"/>
              <a:gd name="f149" fmla="*/ f109 1 f69"/>
              <a:gd name="f150" fmla="*/ f110 1 f70"/>
              <a:gd name="f151" fmla="*/ f111 1 f70"/>
              <a:gd name="f152" fmla="*/ f112 1 f69"/>
              <a:gd name="f153" fmla="*/ f113 1 f70"/>
              <a:gd name="f154" fmla="*/ f136 1 f69"/>
              <a:gd name="f155" fmla="*/ f137 1 f70"/>
              <a:gd name="f156" fmla="*/ f114 1 f69"/>
              <a:gd name="f157" fmla="*/ f115 1 f70"/>
              <a:gd name="f158" fmla="*/ f116 1 f69"/>
              <a:gd name="f159" fmla="*/ f117 1 f70"/>
              <a:gd name="f160" fmla="*/ f118 1 f69"/>
              <a:gd name="f161" fmla="*/ f119 1 f69"/>
              <a:gd name="f162" fmla="*/ f120 1 f70"/>
              <a:gd name="f163" fmla="*/ f123 1 f69"/>
              <a:gd name="f164" fmla="*/ f124 1 f70"/>
              <a:gd name="f165" fmla="*/ f125 1 f70"/>
              <a:gd name="f166" fmla="*/ f126 1 f70"/>
              <a:gd name="f167" fmla="*/ f127 1 f69"/>
              <a:gd name="f168" fmla="*/ f128 1 f69"/>
              <a:gd name="f169" fmla="*/ f129 1 f70"/>
              <a:gd name="f170" fmla="*/ f130 1 f69"/>
              <a:gd name="f171" fmla="*/ f131 1 f69"/>
              <a:gd name="f172" fmla="*/ f132 1 f70"/>
              <a:gd name="f173" fmla="*/ f133 1 f70"/>
              <a:gd name="f174" fmla="*/ f134 1 f70"/>
              <a:gd name="f175" fmla="*/ f135 1 f69"/>
              <a:gd name="f176" fmla="*/ f138 f64 1"/>
              <a:gd name="f177" fmla="*/ f139 f64 1"/>
              <a:gd name="f178" fmla="*/ f141 f65 1"/>
              <a:gd name="f179" fmla="*/ f140 f65 1"/>
              <a:gd name="f180" fmla="*/ f143 f64 1"/>
              <a:gd name="f181" fmla="*/ f144 f65 1"/>
              <a:gd name="f182" fmla="*/ f145 f65 1"/>
              <a:gd name="f183" fmla="*/ f146 f64 1"/>
              <a:gd name="f184" fmla="*/ f147 f64 1"/>
              <a:gd name="f185" fmla="*/ f148 f65 1"/>
              <a:gd name="f186" fmla="*/ f149 f64 1"/>
              <a:gd name="f187" fmla="*/ f150 f65 1"/>
              <a:gd name="f188" fmla="*/ f151 f65 1"/>
              <a:gd name="f189" fmla="*/ f152 f64 1"/>
              <a:gd name="f190" fmla="*/ f153 f65 1"/>
              <a:gd name="f191" fmla="*/ f154 f64 1"/>
              <a:gd name="f192" fmla="*/ f155 f65 1"/>
              <a:gd name="f193" fmla="*/ f156 f64 1"/>
              <a:gd name="f194" fmla="*/ f157 f65 1"/>
              <a:gd name="f195" fmla="*/ f158 f64 1"/>
              <a:gd name="f196" fmla="*/ f159 f65 1"/>
              <a:gd name="f197" fmla="*/ f160 f64 1"/>
              <a:gd name="f198" fmla="*/ f161 f64 1"/>
              <a:gd name="f199" fmla="*/ f162 f65 1"/>
              <a:gd name="f200" fmla="*/ f163 f64 1"/>
              <a:gd name="f201" fmla="*/ f164 f65 1"/>
              <a:gd name="f202" fmla="*/ f165 f65 1"/>
              <a:gd name="f203" fmla="*/ f166 f65 1"/>
              <a:gd name="f204" fmla="*/ f167 f64 1"/>
              <a:gd name="f205" fmla="*/ f168 f64 1"/>
              <a:gd name="f206" fmla="*/ f169 f65 1"/>
              <a:gd name="f207" fmla="*/ f170 f64 1"/>
              <a:gd name="f208" fmla="*/ f171 f64 1"/>
              <a:gd name="f209" fmla="*/ f172 f65 1"/>
              <a:gd name="f210" fmla="*/ f173 f65 1"/>
              <a:gd name="f211" fmla="*/ f174 f65 1"/>
              <a:gd name="f212" fmla="*/ f175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2">
                <a:pos x="f180" y="f181"/>
              </a:cxn>
              <a:cxn ang="f142">
                <a:pos x="f180" y="f182"/>
              </a:cxn>
              <a:cxn ang="f142">
                <a:pos x="f183" y="f182"/>
              </a:cxn>
              <a:cxn ang="f142">
                <a:pos x="f183" y="f181"/>
              </a:cxn>
              <a:cxn ang="f142">
                <a:pos x="f180" y="f181"/>
              </a:cxn>
              <a:cxn ang="f142">
                <a:pos x="f184" y="f185"/>
              </a:cxn>
              <a:cxn ang="f142">
                <a:pos x="f186" y="f187"/>
              </a:cxn>
              <a:cxn ang="f142">
                <a:pos x="f186" y="f188"/>
              </a:cxn>
              <a:cxn ang="f142">
                <a:pos x="f189" y="f188"/>
              </a:cxn>
              <a:cxn ang="f142">
                <a:pos x="f189" y="f190"/>
              </a:cxn>
              <a:cxn ang="f142">
                <a:pos x="f186" y="f190"/>
              </a:cxn>
              <a:cxn ang="f142">
                <a:pos x="f191" y="f192"/>
              </a:cxn>
              <a:cxn ang="f142">
                <a:pos x="f193" y="f194"/>
              </a:cxn>
              <a:cxn ang="f142">
                <a:pos x="f195" y="f196"/>
              </a:cxn>
              <a:cxn ang="f142">
                <a:pos x="f197" y="f196"/>
              </a:cxn>
              <a:cxn ang="f142">
                <a:pos x="f198" y="f199"/>
              </a:cxn>
              <a:cxn ang="f142">
                <a:pos x="f184" y="f185"/>
              </a:cxn>
              <a:cxn ang="f142">
                <a:pos x="f200" y="f201"/>
              </a:cxn>
              <a:cxn ang="f142">
                <a:pos x="f180" y="f202"/>
              </a:cxn>
              <a:cxn ang="f142">
                <a:pos x="f200" y="f203"/>
              </a:cxn>
              <a:cxn ang="f142">
                <a:pos x="f204" y="f202"/>
              </a:cxn>
              <a:cxn ang="f142">
                <a:pos x="f200" y="f201"/>
              </a:cxn>
              <a:cxn ang="f142">
                <a:pos x="f205" y="f206"/>
              </a:cxn>
              <a:cxn ang="f142">
                <a:pos x="f207" y="f206"/>
              </a:cxn>
              <a:cxn ang="f142">
                <a:pos x="f208" y="f209"/>
              </a:cxn>
              <a:cxn ang="f142">
                <a:pos x="f208" y="f210"/>
              </a:cxn>
              <a:cxn ang="f142">
                <a:pos x="f207" y="f211"/>
              </a:cxn>
              <a:cxn ang="f142">
                <a:pos x="f205" y="f211"/>
              </a:cxn>
              <a:cxn ang="f142">
                <a:pos x="f212" y="f210"/>
              </a:cxn>
              <a:cxn ang="f142">
                <a:pos x="f212" y="f209"/>
              </a:cxn>
              <a:cxn ang="f142">
                <a:pos x="f205" y="f206"/>
              </a:cxn>
            </a:cxnLst>
            <a:rect l="f176" t="f179" r="f177" b="f178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2E9CC7D6-9CC8-9F50-D858-26594D16C87A}"/>
              </a:ext>
            </a:extLst>
          </p:cNvPr>
          <p:cNvSpPr/>
          <p:nvPr/>
        </p:nvSpPr>
        <p:spPr>
          <a:xfrm>
            <a:off x="3919645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+- f6 0 f5"/>
              <a:gd name="f119" fmla="*/ f115 f0 1"/>
              <a:gd name="f120" fmla="*/ f118 1 3960000"/>
              <a:gd name="f121" fmla="*/ 3160999 f118 1"/>
              <a:gd name="f122" fmla="*/ 1374274 f118 1"/>
              <a:gd name="f123" fmla="*/ 3155132 f118 1"/>
              <a:gd name="f124" fmla="*/ 1419362 f118 1"/>
              <a:gd name="f125" fmla="*/ 1921633 f118 1"/>
              <a:gd name="f126" fmla="*/ 1942445 f118 1"/>
              <a:gd name="f127" fmla="*/ 1570340 f118 1"/>
              <a:gd name="f128" fmla="*/ 2257108 f118 1"/>
              <a:gd name="f129" fmla="*/ 3207849 f118 1"/>
              <a:gd name="f130" fmla="*/ 1493166 f118 1"/>
              <a:gd name="f131" fmla="*/ 2995677 f118 1"/>
              <a:gd name="f132" fmla="*/ 1008938 f118 1"/>
              <a:gd name="f133" fmla="*/ 308009 f118 1"/>
              <a:gd name="f134" fmla="*/ 0 f118 1"/>
              <a:gd name="f135" fmla="*/ 3651991 f118 1"/>
              <a:gd name="f136" fmla="*/ 3960000 f118 1"/>
              <a:gd name="f137" fmla="*/ 3140091 f118 1"/>
              <a:gd name="f138" fmla="*/ 1227260 f118 1"/>
              <a:gd name="f139" fmla="*/ 3449507 f118 1"/>
              <a:gd name="f140" fmla="*/ 1170564 f118 1"/>
              <a:gd name="f141" fmla="*/ 3324107 f118 1"/>
              <a:gd name="f142" fmla="*/ 851504 f118 1"/>
              <a:gd name="f143" fmla="*/ 1292845 f118 1"/>
              <a:gd name="f144" fmla="*/ 2496208 f118 1"/>
              <a:gd name="f145" fmla="*/ 770986 f118 1"/>
              <a:gd name="f146" fmla="*/ 815277 f118 1"/>
              <a:gd name="f147" fmla="*/ 836121 f118 1"/>
              <a:gd name="f148" fmla="*/ 965659 f118 1"/>
              <a:gd name="f149" fmla="*/ 1735195 f118 1"/>
              <a:gd name="f150" fmla="*/ 1196057 f118 1"/>
              <a:gd name="f151" fmla="*/ 1486410 f118 1"/>
              <a:gd name="f152" fmla="*/ 2607420 f118 1"/>
              <a:gd name="f153" fmla="*/ 813848 f118 1"/>
              <a:gd name="f154" fmla="*/ 2296824 f118 1"/>
              <a:gd name="f155" fmla="*/ 570453 f118 1"/>
              <a:gd name="f156" fmla="*/ 1629310 f118 1"/>
              <a:gd name="f157" fmla="*/ 489408 f118 1"/>
              <a:gd name="f158" fmla="*/ 2829018 f118 1"/>
              <a:gd name="f159" fmla="*/ 2062787 f118 1"/>
              <a:gd name="f160" fmla="*/ 3146219 f118 1"/>
              <a:gd name="f161" fmla="*/ 3074271 f118 1"/>
              <a:gd name="f162" fmla="*/ 2105563 f118 1"/>
              <a:gd name="f163" fmla="*/ f119 1 f2"/>
              <a:gd name="f164" fmla="*/ f121 1 3960000"/>
              <a:gd name="f165" fmla="*/ f122 1 3960000"/>
              <a:gd name="f166" fmla="*/ f123 1 3960000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5 1 f120"/>
              <a:gd name="f207" fmla="*/ f6 1 f120"/>
              <a:gd name="f208" fmla="+- f163 0 f1"/>
              <a:gd name="f209" fmla="*/ f164 1 f120"/>
              <a:gd name="f210" fmla="*/ f165 1 f120"/>
              <a:gd name="f211" fmla="*/ f166 1 f120"/>
              <a:gd name="f212" fmla="*/ f167 1 f120"/>
              <a:gd name="f213" fmla="*/ f187 1 f120"/>
              <a:gd name="f214" fmla="*/ f188 1 f120"/>
              <a:gd name="f215" fmla="*/ f168 1 f120"/>
              <a:gd name="f216" fmla="*/ f186 1 f120"/>
              <a:gd name="f217" fmla="*/ f169 1 f120"/>
              <a:gd name="f218" fmla="*/ f170 1 f120"/>
              <a:gd name="f219" fmla="*/ f189 1 f120"/>
              <a:gd name="f220" fmla="*/ f190 1 f120"/>
              <a:gd name="f221" fmla="*/ f191 1 f120"/>
              <a:gd name="f222" fmla="*/ f192 1 f120"/>
              <a:gd name="f223" fmla="*/ f198 1 f120"/>
              <a:gd name="f224" fmla="*/ f199 1 f120"/>
              <a:gd name="f225" fmla="*/ f193 1 f120"/>
              <a:gd name="f226" fmla="*/ f171 1 f120"/>
              <a:gd name="f227" fmla="*/ f196 1 f120"/>
              <a:gd name="f228" fmla="*/ f197 1 f120"/>
              <a:gd name="f229" fmla="*/ f194 1 f120"/>
              <a:gd name="f230" fmla="*/ f195 1 f120"/>
              <a:gd name="f231" fmla="*/ f200 1 f120"/>
              <a:gd name="f232" fmla="*/ f201 1 f120"/>
              <a:gd name="f233" fmla="*/ f202 1 f120"/>
              <a:gd name="f234" fmla="*/ f203 1 f120"/>
              <a:gd name="f235" fmla="*/ f204 1 f120"/>
              <a:gd name="f236" fmla="*/ f205 1 f120"/>
              <a:gd name="f237" fmla="*/ f172 1 f120"/>
              <a:gd name="f238" fmla="*/ f173 1 f120"/>
              <a:gd name="f239" fmla="*/ f182 1 f120"/>
              <a:gd name="f240" fmla="*/ f183 1 f120"/>
              <a:gd name="f241" fmla="*/ f180 1 f120"/>
              <a:gd name="f242" fmla="*/ f181 1 f120"/>
              <a:gd name="f243" fmla="*/ f184 1 f120"/>
              <a:gd name="f244" fmla="*/ f185 1 f120"/>
              <a:gd name="f245" fmla="*/ f174 1 f120"/>
              <a:gd name="f246" fmla="*/ f175 1 f120"/>
              <a:gd name="f247" fmla="*/ f176 1 f120"/>
              <a:gd name="f248" fmla="*/ f177 1 f120"/>
              <a:gd name="f249" fmla="*/ f178 1 f120"/>
              <a:gd name="f250" fmla="*/ f179 1 f120"/>
              <a:gd name="f251" fmla="*/ f206 f116 1"/>
              <a:gd name="f252" fmla="*/ f207 f116 1"/>
              <a:gd name="f253" fmla="*/ f207 f117 1"/>
              <a:gd name="f254" fmla="*/ f206 f117 1"/>
              <a:gd name="f255" fmla="*/ f209 f116 1"/>
              <a:gd name="f256" fmla="*/ f210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6 1"/>
              <a:gd name="f297" fmla="*/ f247 f117 1"/>
              <a:gd name="f298" fmla="*/ f249 f117 1"/>
              <a:gd name="f299" fmla="*/ f250 f117 1"/>
              <a:gd name="f300" fmla="*/ f248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8">
                <a:pos x="f255" y="f256"/>
              </a:cxn>
              <a:cxn ang="f208">
                <a:pos x="f257" y="f258"/>
              </a:cxn>
              <a:cxn ang="f208">
                <a:pos x="f255" y="f256"/>
              </a:cxn>
              <a:cxn ang="f208">
                <a:pos x="f259" y="f260"/>
              </a:cxn>
              <a:cxn ang="f208">
                <a:pos x="f261" y="f262"/>
              </a:cxn>
              <a:cxn ang="f208">
                <a:pos x="f263" y="f264"/>
              </a:cxn>
              <a:cxn ang="f208">
                <a:pos x="f265" y="f266"/>
              </a:cxn>
              <a:cxn ang="f208">
                <a:pos x="f267" y="f268"/>
              </a:cxn>
              <a:cxn ang="f208">
                <a:pos x="f269" y="f270"/>
              </a:cxn>
              <a:cxn ang="f208">
                <a:pos x="f271" y="f272"/>
              </a:cxn>
              <a:cxn ang="f208">
                <a:pos x="f273" y="f274"/>
              </a:cxn>
              <a:cxn ang="f208">
                <a:pos x="f275" y="f276"/>
              </a:cxn>
              <a:cxn ang="f208">
                <a:pos x="f277" y="f278"/>
              </a:cxn>
              <a:cxn ang="f208">
                <a:pos x="f279" y="f280"/>
              </a:cxn>
              <a:cxn ang="f208">
                <a:pos x="f281" y="f282"/>
              </a:cxn>
              <a:cxn ang="f208">
                <a:pos x="f283" y="f284"/>
              </a:cxn>
              <a:cxn ang="f208">
                <a:pos x="f285" y="f286"/>
              </a:cxn>
              <a:cxn ang="f208">
                <a:pos x="f287" y="f288"/>
              </a:cxn>
              <a:cxn ang="f208">
                <a:pos x="f289" y="f290"/>
              </a:cxn>
              <a:cxn ang="f208">
                <a:pos x="f291" y="f292"/>
              </a:cxn>
              <a:cxn ang="f208">
                <a:pos x="f259" y="f260"/>
              </a:cxn>
              <a:cxn ang="f208">
                <a:pos x="f293" y="f294"/>
              </a:cxn>
              <a:cxn ang="f208">
                <a:pos x="f295" y="f294"/>
              </a:cxn>
              <a:cxn ang="f208">
                <a:pos x="f296" y="f297"/>
              </a:cxn>
              <a:cxn ang="f208">
                <a:pos x="f296" y="f298"/>
              </a:cxn>
              <a:cxn ang="f208">
                <a:pos x="f295" y="f299"/>
              </a:cxn>
              <a:cxn ang="f208">
                <a:pos x="f293" y="f299"/>
              </a:cxn>
              <a:cxn ang="f208">
                <a:pos x="f300" y="f298"/>
              </a:cxn>
              <a:cxn ang="f208">
                <a:pos x="f300" y="f297"/>
              </a:cxn>
              <a:cxn ang="f208">
                <a:pos x="f293" y="f294"/>
              </a:cxn>
            </a:cxnLst>
            <a:rect l="f251" t="f254" r="f252" b="f253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7F130C04-5A5F-00A3-EF62-41B6A046134F}"/>
              </a:ext>
            </a:extLst>
          </p:cNvPr>
          <p:cNvSpPr/>
          <p:nvPr/>
        </p:nvSpPr>
        <p:spPr>
          <a:xfrm>
            <a:off x="3216076" y="3953492"/>
            <a:ext cx="429811" cy="458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+- f6 0 f5"/>
              <a:gd name="f50" fmla="*/ f46 f0 1"/>
              <a:gd name="f51" fmla="*/ f49 1 3960000"/>
              <a:gd name="f52" fmla="*/ 2841893 f49 1"/>
              <a:gd name="f53" fmla="*/ 181064 f49 1"/>
              <a:gd name="f54" fmla="*/ 2105790 f49 1"/>
              <a:gd name="f55" fmla="*/ 859562 f49 1"/>
              <a:gd name="f56" fmla="*/ 2106860 f49 1"/>
              <a:gd name="f57" fmla="*/ 863292 f49 1"/>
              <a:gd name="f58" fmla="*/ 1248172 f49 1"/>
              <a:gd name="f59" fmla="*/ 1691968 f49 1"/>
              <a:gd name="f60" fmla="*/ 1824236 f49 1"/>
              <a:gd name="f61" fmla="*/ 3779396 f49 1"/>
              <a:gd name="f62" fmla="*/ 2754932 f49 1"/>
              <a:gd name="f63" fmla="*/ 3305869 f49 1"/>
              <a:gd name="f64" fmla="*/ 1813665 f49 1"/>
              <a:gd name="f65" fmla="*/ 3348152 f49 1"/>
              <a:gd name="f66" fmla="*/ 907124 f49 1"/>
              <a:gd name="f67" fmla="*/ 3369037 f49 1"/>
              <a:gd name="f68" fmla="*/ 308009 f49 1"/>
              <a:gd name="f69" fmla="*/ 0 f49 1"/>
              <a:gd name="f70" fmla="*/ 3651991 f49 1"/>
              <a:gd name="f71" fmla="*/ 3960000 f49 1"/>
              <a:gd name="f72" fmla="*/ 704441 f49 1"/>
              <a:gd name="f73" fmla="*/ 3410216 f49 1"/>
              <a:gd name="f74" fmla="*/ 195189 f49 1"/>
              <a:gd name="f75" fmla="*/ f50 1 f2"/>
              <a:gd name="f76" fmla="*/ f52 1 3960000"/>
              <a:gd name="f77" fmla="*/ f53 1 3960000"/>
              <a:gd name="f78" fmla="*/ f54 1 3960000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5 1 f51"/>
              <a:gd name="f100" fmla="*/ f6 1 f51"/>
              <a:gd name="f101" fmla="+- f75 0 f1"/>
              <a:gd name="f102" fmla="*/ f76 1 f51"/>
              <a:gd name="f103" fmla="*/ f77 1 f51"/>
              <a:gd name="f104" fmla="*/ f78 1 f51"/>
              <a:gd name="f105" fmla="*/ f79 1 f51"/>
              <a:gd name="f106" fmla="*/ f80 1 f51"/>
              <a:gd name="f107" fmla="*/ f81 1 f51"/>
              <a:gd name="f108" fmla="*/ f82 1 f51"/>
              <a:gd name="f109" fmla="*/ f83 1 f51"/>
              <a:gd name="f110" fmla="*/ f84 1 f51"/>
              <a:gd name="f111" fmla="*/ f85 1 f51"/>
              <a:gd name="f112" fmla="*/ f86 1 f51"/>
              <a:gd name="f113" fmla="*/ f87 1 f51"/>
              <a:gd name="f114" fmla="*/ f88 1 f51"/>
              <a:gd name="f115" fmla="*/ f89 1 f51"/>
              <a:gd name="f116" fmla="*/ f90 1 f51"/>
              <a:gd name="f117" fmla="*/ f91 1 f51"/>
              <a:gd name="f118" fmla="*/ f96 1 f51"/>
              <a:gd name="f119" fmla="*/ f97 1 f51"/>
              <a:gd name="f120" fmla="*/ f98 1 f51"/>
              <a:gd name="f121" fmla="*/ f92 1 f51"/>
              <a:gd name="f122" fmla="*/ f93 1 f51"/>
              <a:gd name="f123" fmla="*/ f94 1 f51"/>
              <a:gd name="f124" fmla="*/ f95 1 f51"/>
              <a:gd name="f125" fmla="*/ f99 f47 1"/>
              <a:gd name="f126" fmla="*/ f100 f47 1"/>
              <a:gd name="f127" fmla="*/ f100 f48 1"/>
              <a:gd name="f128" fmla="*/ f99 f48 1"/>
              <a:gd name="f129" fmla="*/ f102 f47 1"/>
              <a:gd name="f130" fmla="*/ f103 f48 1"/>
              <a:gd name="f131" fmla="*/ f104 f47 1"/>
              <a:gd name="f132" fmla="*/ f105 f48 1"/>
              <a:gd name="f133" fmla="*/ f106 f47 1"/>
              <a:gd name="f134" fmla="*/ f107 f48 1"/>
              <a:gd name="f135" fmla="*/ f108 f48 1"/>
              <a:gd name="f136" fmla="*/ f109 f47 1"/>
              <a:gd name="f137" fmla="*/ f110 f48 1"/>
              <a:gd name="f138" fmla="*/ f111 f48 1"/>
              <a:gd name="f139" fmla="*/ f112 f47 1"/>
              <a:gd name="f140" fmla="*/ f113 f47 1"/>
              <a:gd name="f141" fmla="*/ f114 f48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7 1"/>
              <a:gd name="f152" fmla="*/ f121 f48 1"/>
              <a:gd name="f153" fmla="*/ f123 f48 1"/>
              <a:gd name="f154" fmla="*/ f124 f48 1"/>
              <a:gd name="f155" fmla="*/ f122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1">
                <a:pos x="f129" y="f130"/>
              </a:cxn>
              <a:cxn ang="f101">
                <a:pos x="f131" y="f132"/>
              </a:cxn>
              <a:cxn ang="f101">
                <a:pos x="f133" y="f134"/>
              </a:cxn>
              <a:cxn ang="f101">
                <a:pos x="f133" y="f135"/>
              </a:cxn>
              <a:cxn ang="f101">
                <a:pos x="f136" y="f135"/>
              </a:cxn>
              <a:cxn ang="f101">
                <a:pos x="f136" y="f137"/>
              </a:cxn>
              <a:cxn ang="f101">
                <a:pos x="f133" y="f137"/>
              </a:cxn>
              <a:cxn ang="f101">
                <a:pos x="f133" y="f138"/>
              </a:cxn>
              <a:cxn ang="f101">
                <a:pos x="f139" y="f138"/>
              </a:cxn>
              <a:cxn ang="f101">
                <a:pos x="f139" y="f137"/>
              </a:cxn>
              <a:cxn ang="f101">
                <a:pos x="f140" y="f141"/>
              </a:cxn>
              <a:cxn ang="f101">
                <a:pos x="f142" y="f135"/>
              </a:cxn>
              <a:cxn ang="f101">
                <a:pos x="f139" y="f135"/>
              </a:cxn>
              <a:cxn ang="f101">
                <a:pos x="f139" y="f143"/>
              </a:cxn>
              <a:cxn ang="f101">
                <a:pos x="f144" y="f145"/>
              </a:cxn>
              <a:cxn ang="f101">
                <a:pos x="f146" y="f147"/>
              </a:cxn>
              <a:cxn ang="f101">
                <a:pos x="f129" y="f130"/>
              </a:cxn>
              <a:cxn ang="f101">
                <a:pos x="f148" y="f149"/>
              </a:cxn>
              <a:cxn ang="f101">
                <a:pos x="f150" y="f149"/>
              </a:cxn>
              <a:cxn ang="f101">
                <a:pos x="f151" y="f152"/>
              </a:cxn>
              <a:cxn ang="f101">
                <a:pos x="f151" y="f153"/>
              </a:cxn>
              <a:cxn ang="f101">
                <a:pos x="f150" y="f154"/>
              </a:cxn>
              <a:cxn ang="f101">
                <a:pos x="f148" y="f154"/>
              </a:cxn>
              <a:cxn ang="f101">
                <a:pos x="f155" y="f153"/>
              </a:cxn>
              <a:cxn ang="f101">
                <a:pos x="f155" y="f152"/>
              </a:cxn>
              <a:cxn ang="f101">
                <a:pos x="f148" y="f149"/>
              </a:cxn>
            </a:cxnLst>
            <a:rect l="f125" t="f128" r="f126" b="f127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6BFCA333-8A4C-40FE-777C-A9915EA92864}"/>
              </a:ext>
            </a:extLst>
          </p:cNvPr>
          <p:cNvSpPr/>
          <p:nvPr/>
        </p:nvSpPr>
        <p:spPr>
          <a:xfrm>
            <a:off x="4635956" y="3944187"/>
            <a:ext cx="431348" cy="467393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+- f4 0 f2"/>
              <a:gd name="f90" fmla="+- f3 0 f2"/>
              <a:gd name="f91" fmla="*/ f90 1 3186824"/>
              <a:gd name="f92" fmla="*/ f89 1 3240000"/>
              <a:gd name="f93" fmla="*/ f2 1 f91"/>
              <a:gd name="f94" fmla="*/ f3 1 f91"/>
              <a:gd name="f95" fmla="*/ f2 1 f92"/>
              <a:gd name="f96" fmla="*/ f4 1 f92"/>
              <a:gd name="f97" fmla="*/ f93 f87 1"/>
              <a:gd name="f98" fmla="*/ f94 f87 1"/>
              <a:gd name="f99" fmla="*/ f96 f88 1"/>
              <a:gd name="f100" fmla="*/ f95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7" t="f100" r="f98" b="f99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Block Arc 6">
            <a:extLst>
              <a:ext uri="{FF2B5EF4-FFF2-40B4-BE49-F238E27FC236}">
                <a16:creationId xmlns:a16="http://schemas.microsoft.com/office/drawing/2014/main" id="{81F93894-C110-BD73-EDC9-B9AA032E3476}"/>
              </a:ext>
            </a:extLst>
          </p:cNvPr>
          <p:cNvSpPr/>
          <p:nvPr/>
        </p:nvSpPr>
        <p:spPr>
          <a:xfrm>
            <a:off x="5303418" y="3976378"/>
            <a:ext cx="404361" cy="43520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+- 0 0 162814"/>
              <a:gd name="f166" fmla="val 1890787"/>
              <a:gd name="f167" fmla="+- 0 0 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+- 0 0 9956"/>
              <a:gd name="f175" fmla="+- 0 0 -90"/>
              <a:gd name="f176" fmla="*/ f3 1 3189723"/>
              <a:gd name="f177" fmla="*/ f4 1 3221116"/>
              <a:gd name="f178" fmla="+- f7 0 f5"/>
              <a:gd name="f179" fmla="+- f6 0 f5"/>
              <a:gd name="f180" fmla="*/ f175 f0 1"/>
              <a:gd name="f181" fmla="*/ f179 1 3189723"/>
              <a:gd name="f182" fmla="*/ f178 1 3221116"/>
              <a:gd name="f183" fmla="*/ 2175617 f178 1"/>
              <a:gd name="f184" fmla="*/ 2178566 f178 1"/>
              <a:gd name="f185" fmla="*/ 1144372 f178 1"/>
              <a:gd name="f186" fmla="*/ 1159393 f178 1"/>
              <a:gd name="f187" fmla="*/ 1703728 f178 1"/>
              <a:gd name="f188" fmla="*/ 2152290 f178 1"/>
              <a:gd name="f189" fmla="*/ 1654259 f178 1"/>
              <a:gd name="f190" fmla="*/ 1515986 f178 1"/>
              <a:gd name="f191" fmla="*/ 501 f178 1"/>
              <a:gd name="f192" fmla="*/ 324821 f178 1"/>
              <a:gd name="f193" fmla="*/ 2588887 f178 1"/>
              <a:gd name="f194" fmla="*/ 2195096 f178 1"/>
              <a:gd name="f195" fmla="*/ 2527630 f178 1"/>
              <a:gd name="f196" fmla="*/ 1665044 f178 1"/>
              <a:gd name="f197" fmla="*/ 819983 f178 1"/>
              <a:gd name="f198" fmla="*/ 807930 f178 1"/>
              <a:gd name="f199" fmla="*/ 802457 f178 1"/>
              <a:gd name="f200" fmla="*/ 801708 f178 1"/>
              <a:gd name="f201" fmla="*/ 1110076 f178 1"/>
              <a:gd name="f202" fmla="*/ 875315 f178 1"/>
              <a:gd name="f203" fmla="*/ 2054049 f178 1"/>
              <a:gd name="f204" fmla="*/ 2179658 f178 1"/>
              <a:gd name="f205" fmla="*/ 2188689 f178 1"/>
              <a:gd name="f206" fmla="*/ 2175828 f178 1"/>
              <a:gd name="f207" fmla="*/ 653899 f178 1"/>
              <a:gd name="f208" fmla="*/ 749845 f178 1"/>
              <a:gd name="f209" fmla="*/ 2301392 f178 1"/>
              <a:gd name="f210" fmla="*/ 2684410 f178 1"/>
              <a:gd name="f211" fmla="*/ 3053856 f178 1"/>
              <a:gd name="f212" fmla="*/ 2539075 f178 1"/>
              <a:gd name="f213" fmla="*/ 453774 f178 1"/>
              <a:gd name="f214" fmla="*/ 2249544 f178 1"/>
              <a:gd name="f215" fmla="*/ 2664630 f179 1"/>
              <a:gd name="f216" fmla="*/ 2658205 f179 1"/>
              <a:gd name="f217" fmla="*/ 1477043 f179 1"/>
              <a:gd name="f218" fmla="*/ 1409070 f179 1"/>
              <a:gd name="f219" fmla="*/ 1152384 f179 1"/>
              <a:gd name="f220" fmla="*/ 1514013 f179 1"/>
              <a:gd name="f221" fmla="*/ 1850815 f179 1"/>
              <a:gd name="f222" fmla="*/ 1830467 f179 1"/>
              <a:gd name="f223" fmla="*/ 1651152 f179 1"/>
              <a:gd name="f224" fmla="*/ 2580395 f179 1"/>
              <a:gd name="f225" fmla="*/ 3030464 f179 1"/>
              <a:gd name="f226" fmla="*/ 2585849 f179 1"/>
              <a:gd name="f227" fmla="*/ 1973374 f179 1"/>
              <a:gd name="f228" fmla="*/ 1390827 f179 1"/>
              <a:gd name="f229" fmla="*/ 783896 f179 1"/>
              <a:gd name="f230" fmla="*/ 1268509 f179 1"/>
              <a:gd name="f231" fmla="*/ 1328805 f179 1"/>
              <a:gd name="f232" fmla="*/ 1462242 f179 1"/>
              <a:gd name="f233" fmla="*/ 1956122 f179 1"/>
              <a:gd name="f234" fmla="*/ 2333414 f179 1"/>
              <a:gd name="f235" fmla="*/ 2324788 f179 1"/>
              <a:gd name="f236" fmla="*/ 2661746 f179 1"/>
              <a:gd name="f237" fmla="*/ 2691046 f179 1"/>
              <a:gd name="f238" fmla="*/ 2667011 f179 1"/>
              <a:gd name="f239" fmla="*/ 2332141 f179 1"/>
              <a:gd name="f240" fmla="*/ 776764 f179 1"/>
              <a:gd name="f241" fmla="*/ 631487 f179 1"/>
              <a:gd name="f242" fmla="*/ 2142017 f179 1"/>
              <a:gd name="f243" fmla="*/ 2324866 f179 1"/>
              <a:gd name="f244" fmla="*/ 294693 f179 1"/>
              <a:gd name="f245" fmla="*/ 489947 f179 1"/>
              <a:gd name="f246" fmla="*/ f180 1 f2"/>
              <a:gd name="f247" fmla="*/ f183 1 3221116"/>
              <a:gd name="f248" fmla="*/ f184 1 3221116"/>
              <a:gd name="f249" fmla="*/ f185 1 3221116"/>
              <a:gd name="f250" fmla="*/ f186 1 3221116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189723"/>
              <a:gd name="f280" fmla="*/ f216 1 3189723"/>
              <a:gd name="f281" fmla="*/ f217 1 3189723"/>
              <a:gd name="f282" fmla="*/ f218 1 3189723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5 1 f181"/>
              <a:gd name="f311" fmla="*/ f6 1 f181"/>
              <a:gd name="f312" fmla="*/ f5 1 f182"/>
              <a:gd name="f313" fmla="*/ f7 1 f182"/>
              <a:gd name="f314" fmla="+- f246 0 f1"/>
              <a:gd name="f315" fmla="*/ f279 1 f181"/>
              <a:gd name="f316" fmla="*/ f247 1 f182"/>
              <a:gd name="f317" fmla="*/ f280 1 f181"/>
              <a:gd name="f318" fmla="*/ f248 1 f182"/>
              <a:gd name="f319" fmla="*/ f281 1 f181"/>
              <a:gd name="f320" fmla="*/ f249 1 f182"/>
              <a:gd name="f321" fmla="*/ f282 1 f181"/>
              <a:gd name="f322" fmla="*/ f250 1 f182"/>
              <a:gd name="f323" fmla="*/ f283 1 f181"/>
              <a:gd name="f324" fmla="*/ f251 1 f182"/>
              <a:gd name="f325" fmla="*/ f284 1 f181"/>
              <a:gd name="f326" fmla="*/ f252 1 f182"/>
              <a:gd name="f327" fmla="*/ f285 1 f181"/>
              <a:gd name="f328" fmla="*/ f253 1 f182"/>
              <a:gd name="f329" fmla="*/ f286 1 f181"/>
              <a:gd name="f330" fmla="*/ f254 1 f182"/>
              <a:gd name="f331" fmla="*/ f287 1 f181"/>
              <a:gd name="f332" fmla="*/ f255 1 f182"/>
              <a:gd name="f333" fmla="*/ f288 1 f181"/>
              <a:gd name="f334" fmla="*/ f256 1 f182"/>
              <a:gd name="f335" fmla="*/ f289 1 f181"/>
              <a:gd name="f336" fmla="*/ f278 1 f182"/>
              <a:gd name="f337" fmla="*/ f290 1 f181"/>
              <a:gd name="f338" fmla="*/ f257 1 f182"/>
              <a:gd name="f339" fmla="*/ f291 1 f181"/>
              <a:gd name="f340" fmla="*/ f258 1 f182"/>
              <a:gd name="f341" fmla="*/ f292 1 f181"/>
              <a:gd name="f342" fmla="*/ f259 1 f182"/>
              <a:gd name="f343" fmla="*/ f293 1 f181"/>
              <a:gd name="f344" fmla="*/ f260 1 f182"/>
              <a:gd name="f345" fmla="*/ f294 1 f181"/>
              <a:gd name="f346" fmla="*/ f261 1 f182"/>
              <a:gd name="f347" fmla="*/ f295 1 f181"/>
              <a:gd name="f348" fmla="*/ f262 1 f182"/>
              <a:gd name="f349" fmla="*/ f263 1 f182"/>
              <a:gd name="f350" fmla="*/ f296 1 f181"/>
              <a:gd name="f351" fmla="*/ f264 1 f182"/>
              <a:gd name="f352" fmla="*/ f297 1 f181"/>
              <a:gd name="f353" fmla="*/ f265 1 f182"/>
              <a:gd name="f354" fmla="*/ f266 1 f182"/>
              <a:gd name="f355" fmla="*/ f298 1 f181"/>
              <a:gd name="f356" fmla="*/ f299 1 f181"/>
              <a:gd name="f357" fmla="*/ f267 1 f182"/>
              <a:gd name="f358" fmla="*/ f300 1 f181"/>
              <a:gd name="f359" fmla="*/ f268 1 f182"/>
              <a:gd name="f360" fmla="*/ f301 1 f181"/>
              <a:gd name="f361" fmla="*/ f269 1 f182"/>
              <a:gd name="f362" fmla="*/ f302 1 f181"/>
              <a:gd name="f363" fmla="*/ f270 1 f182"/>
              <a:gd name="f364" fmla="*/ f303 1 f181"/>
              <a:gd name="f365" fmla="*/ f271 1 f182"/>
              <a:gd name="f366" fmla="*/ f304 1 f181"/>
              <a:gd name="f367" fmla="*/ f272 1 f182"/>
              <a:gd name="f368" fmla="*/ f305 1 f181"/>
              <a:gd name="f369" fmla="*/ f273 1 f182"/>
              <a:gd name="f370" fmla="*/ f306 1 f181"/>
              <a:gd name="f371" fmla="*/ f274 1 f182"/>
              <a:gd name="f372" fmla="*/ f307 1 f181"/>
              <a:gd name="f373" fmla="*/ f275 1 f182"/>
              <a:gd name="f374" fmla="*/ f308 1 f181"/>
              <a:gd name="f375" fmla="*/ f276 1 f182"/>
              <a:gd name="f376" fmla="*/ f309 1 f181"/>
              <a:gd name="f377" fmla="*/ f277 1 f182"/>
              <a:gd name="f378" fmla="*/ f310 f176 1"/>
              <a:gd name="f379" fmla="*/ f311 f176 1"/>
              <a:gd name="f380" fmla="*/ f313 f177 1"/>
              <a:gd name="f381" fmla="*/ f312 f177 1"/>
              <a:gd name="f382" fmla="*/ f315 f176 1"/>
              <a:gd name="f383" fmla="*/ f316 f177 1"/>
              <a:gd name="f384" fmla="*/ f317 f176 1"/>
              <a:gd name="f385" fmla="*/ f318 f177 1"/>
              <a:gd name="f386" fmla="*/ f319 f176 1"/>
              <a:gd name="f387" fmla="*/ f320 f177 1"/>
              <a:gd name="f388" fmla="*/ f321 f176 1"/>
              <a:gd name="f389" fmla="*/ f322 f177 1"/>
              <a:gd name="f390" fmla="*/ f323 f176 1"/>
              <a:gd name="f391" fmla="*/ f324 f177 1"/>
              <a:gd name="f392" fmla="*/ f325 f176 1"/>
              <a:gd name="f393" fmla="*/ f326 f177 1"/>
              <a:gd name="f394" fmla="*/ f327 f176 1"/>
              <a:gd name="f395" fmla="*/ f328 f177 1"/>
              <a:gd name="f396" fmla="*/ f329 f176 1"/>
              <a:gd name="f397" fmla="*/ f330 f177 1"/>
              <a:gd name="f398" fmla="*/ f331 f176 1"/>
              <a:gd name="f399" fmla="*/ f332 f177 1"/>
              <a:gd name="f400" fmla="*/ f333 f176 1"/>
              <a:gd name="f401" fmla="*/ f334 f177 1"/>
              <a:gd name="f402" fmla="*/ f335 f176 1"/>
              <a:gd name="f403" fmla="*/ f336 f177 1"/>
              <a:gd name="f404" fmla="*/ f337 f176 1"/>
              <a:gd name="f405" fmla="*/ f338 f177 1"/>
              <a:gd name="f406" fmla="*/ f339 f176 1"/>
              <a:gd name="f407" fmla="*/ f340 f177 1"/>
              <a:gd name="f408" fmla="*/ f341 f176 1"/>
              <a:gd name="f409" fmla="*/ f342 f177 1"/>
              <a:gd name="f410" fmla="*/ f343 f176 1"/>
              <a:gd name="f411" fmla="*/ f344 f177 1"/>
              <a:gd name="f412" fmla="*/ f345 f176 1"/>
              <a:gd name="f413" fmla="*/ f346 f177 1"/>
              <a:gd name="f414" fmla="*/ f347 f176 1"/>
              <a:gd name="f415" fmla="*/ f348 f177 1"/>
              <a:gd name="f416" fmla="*/ f349 f177 1"/>
              <a:gd name="f417" fmla="*/ f350 f176 1"/>
              <a:gd name="f418" fmla="*/ f351 f177 1"/>
              <a:gd name="f419" fmla="*/ f352 f176 1"/>
              <a:gd name="f420" fmla="*/ f353 f177 1"/>
              <a:gd name="f421" fmla="*/ f354 f177 1"/>
              <a:gd name="f422" fmla="*/ f355 f176 1"/>
              <a:gd name="f423" fmla="*/ f356 f176 1"/>
              <a:gd name="f424" fmla="*/ f357 f177 1"/>
              <a:gd name="f425" fmla="*/ f358 f176 1"/>
              <a:gd name="f426" fmla="*/ f359 f177 1"/>
              <a:gd name="f427" fmla="*/ f360 f176 1"/>
              <a:gd name="f428" fmla="*/ f361 f177 1"/>
              <a:gd name="f429" fmla="*/ f362 f176 1"/>
              <a:gd name="f430" fmla="*/ f363 f177 1"/>
              <a:gd name="f431" fmla="*/ f364 f176 1"/>
              <a:gd name="f432" fmla="*/ f365 f177 1"/>
              <a:gd name="f433" fmla="*/ f366 f176 1"/>
              <a:gd name="f434" fmla="*/ f367 f177 1"/>
              <a:gd name="f435" fmla="*/ f368 f176 1"/>
              <a:gd name="f436" fmla="*/ f369 f177 1"/>
              <a:gd name="f437" fmla="*/ f370 f176 1"/>
              <a:gd name="f438" fmla="*/ f371 f177 1"/>
              <a:gd name="f439" fmla="*/ f372 f176 1"/>
              <a:gd name="f440" fmla="*/ f373 f177 1"/>
              <a:gd name="f441" fmla="*/ f374 f176 1"/>
              <a:gd name="f442" fmla="*/ f375 f177 1"/>
              <a:gd name="f443" fmla="*/ f376 f176 1"/>
              <a:gd name="f444" fmla="*/ f377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4">
                <a:pos x="f382" y="f383"/>
              </a:cxn>
              <a:cxn ang="f314">
                <a:pos x="f384" y="f385"/>
              </a:cxn>
              <a:cxn ang="f314">
                <a:pos x="f382" y="f383"/>
              </a:cxn>
              <a:cxn ang="f314">
                <a:pos x="f386" y="f387"/>
              </a:cxn>
              <a:cxn ang="f314">
                <a:pos x="f388" y="f389"/>
              </a:cxn>
              <a:cxn ang="f314">
                <a:pos x="f390" y="f391"/>
              </a:cxn>
              <a:cxn ang="f314">
                <a:pos x="f392" y="f393"/>
              </a:cxn>
              <a:cxn ang="f314">
                <a:pos x="f394" y="f395"/>
              </a:cxn>
              <a:cxn ang="f314">
                <a:pos x="f396" y="f397"/>
              </a:cxn>
              <a:cxn ang="f314">
                <a:pos x="f386" y="f387"/>
              </a:cxn>
              <a:cxn ang="f314">
                <a:pos x="f398" y="f399"/>
              </a:cxn>
              <a:cxn ang="f314">
                <a:pos x="f400" y="f401"/>
              </a:cxn>
              <a:cxn ang="f314">
                <a:pos x="f402" y="f403"/>
              </a:cxn>
              <a:cxn ang="f314">
                <a:pos x="f404" y="f405"/>
              </a:cxn>
              <a:cxn ang="f314">
                <a:pos x="f406" y="f407"/>
              </a:cxn>
              <a:cxn ang="f314">
                <a:pos x="f408" y="f409"/>
              </a:cxn>
              <a:cxn ang="f314">
                <a:pos x="f410" y="f411"/>
              </a:cxn>
              <a:cxn ang="f314">
                <a:pos x="f412" y="f413"/>
              </a:cxn>
              <a:cxn ang="f314">
                <a:pos x="f414" y="f415"/>
              </a:cxn>
              <a:cxn ang="f314">
                <a:pos x="f408" y="f416"/>
              </a:cxn>
              <a:cxn ang="f314">
                <a:pos x="f417" y="f418"/>
              </a:cxn>
              <a:cxn ang="f314">
                <a:pos x="f419" y="f420"/>
              </a:cxn>
              <a:cxn ang="f314">
                <a:pos x="f406" y="f421"/>
              </a:cxn>
              <a:cxn ang="f314">
                <a:pos x="f422" y="f421"/>
              </a:cxn>
              <a:cxn ang="f314">
                <a:pos x="f423" y="f424"/>
              </a:cxn>
              <a:cxn ang="f314">
                <a:pos x="f425" y="f426"/>
              </a:cxn>
              <a:cxn ang="f314">
                <a:pos x="f427" y="f428"/>
              </a:cxn>
              <a:cxn ang="f314">
                <a:pos x="f429" y="f430"/>
              </a:cxn>
              <a:cxn ang="f314">
                <a:pos x="f431" y="f432"/>
              </a:cxn>
              <a:cxn ang="f314">
                <a:pos x="f433" y="f434"/>
              </a:cxn>
              <a:cxn ang="f314">
                <a:pos x="f435" y="f436"/>
              </a:cxn>
              <a:cxn ang="f314">
                <a:pos x="f437" y="f438"/>
              </a:cxn>
              <a:cxn ang="f314">
                <a:pos x="f439" y="f440"/>
              </a:cxn>
              <a:cxn ang="f314">
                <a:pos x="f441" y="f442"/>
              </a:cxn>
              <a:cxn ang="f314">
                <a:pos x="f443" y="f444"/>
              </a:cxn>
              <a:cxn ang="f314">
                <a:pos x="f398" y="f399"/>
              </a:cxn>
            </a:cxnLst>
            <a:rect l="f378" t="f381" r="f379" b="f380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00" kern="0">
              <a:solidFill>
                <a:schemeClr val="bg1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5" name="Google Shape;10001;p74">
            <a:extLst>
              <a:ext uri="{FF2B5EF4-FFF2-40B4-BE49-F238E27FC236}">
                <a16:creationId xmlns:a16="http://schemas.microsoft.com/office/drawing/2014/main" id="{9FA69958-5EDC-41C6-B0F9-5C125C279266}"/>
              </a:ext>
            </a:extLst>
          </p:cNvPr>
          <p:cNvGrpSpPr/>
          <p:nvPr/>
        </p:nvGrpSpPr>
        <p:grpSpPr>
          <a:xfrm>
            <a:off x="6544003" y="3935346"/>
            <a:ext cx="410842" cy="437883"/>
            <a:chOff x="10468700" y="5417609"/>
            <a:chExt cx="547789" cy="583844"/>
          </a:xfrm>
          <a:solidFill>
            <a:srgbClr val="C00000"/>
          </a:solidFill>
        </p:grpSpPr>
        <p:sp>
          <p:nvSpPr>
            <p:cNvPr id="16" name="Google Shape;10002;p74">
              <a:extLst>
                <a:ext uri="{FF2B5EF4-FFF2-40B4-BE49-F238E27FC236}">
                  <a16:creationId xmlns:a16="http://schemas.microsoft.com/office/drawing/2014/main" id="{CA7B8F8E-B879-3506-86E2-48E9C9F210E5}"/>
                </a:ext>
              </a:extLst>
            </p:cNvPr>
            <p:cNvSpPr/>
            <p:nvPr/>
          </p:nvSpPr>
          <p:spPr>
            <a:xfrm>
              <a:off x="10468700" y="5494364"/>
              <a:ext cx="475744" cy="507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+- f4 0 f2"/>
                <a:gd name="f22" fmla="+- f3 0 f2"/>
                <a:gd name="f23" fmla="*/ f22 1 11027"/>
                <a:gd name="f24" fmla="*/ f21 1 11028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" name="Google Shape;10003;p74">
              <a:extLst>
                <a:ext uri="{FF2B5EF4-FFF2-40B4-BE49-F238E27FC236}">
                  <a16:creationId xmlns:a16="http://schemas.microsoft.com/office/drawing/2014/main" id="{154B66F1-BAA3-C280-C7DB-177A385EBCCB}"/>
                </a:ext>
              </a:extLst>
            </p:cNvPr>
            <p:cNvSpPr/>
            <p:nvPr/>
          </p:nvSpPr>
          <p:spPr>
            <a:xfrm>
              <a:off x="10759571" y="5417609"/>
              <a:ext cx="256918" cy="2709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+- f4 0 f2"/>
                <a:gd name="f19" fmla="+- f3 0 f2"/>
                <a:gd name="f20" fmla="*/ f19 1 5955"/>
                <a:gd name="f21" fmla="*/ f18 1 5892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0027;p74">
            <a:extLst>
              <a:ext uri="{FF2B5EF4-FFF2-40B4-BE49-F238E27FC236}">
                <a16:creationId xmlns:a16="http://schemas.microsoft.com/office/drawing/2014/main" id="{DCD412E2-800C-7726-DBEF-2E7F78894B9C}"/>
              </a:ext>
            </a:extLst>
          </p:cNvPr>
          <p:cNvGrpSpPr/>
          <p:nvPr/>
        </p:nvGrpSpPr>
        <p:grpSpPr>
          <a:xfrm>
            <a:off x="2676070" y="2649259"/>
            <a:ext cx="392750" cy="381085"/>
            <a:chOff x="5311456" y="3702826"/>
            <a:chExt cx="523667" cy="508113"/>
          </a:xfrm>
          <a:solidFill>
            <a:srgbClr val="C00000"/>
          </a:solidFill>
        </p:grpSpPr>
        <p:sp>
          <p:nvSpPr>
            <p:cNvPr id="19" name="Google Shape;10028;p74">
              <a:extLst>
                <a:ext uri="{FF2B5EF4-FFF2-40B4-BE49-F238E27FC236}">
                  <a16:creationId xmlns:a16="http://schemas.microsoft.com/office/drawing/2014/main" id="{28D7007E-8FFB-88DD-FD91-A070BBF3DA62}"/>
                </a:ext>
              </a:extLst>
            </p:cNvPr>
            <p:cNvSpPr/>
            <p:nvPr/>
          </p:nvSpPr>
          <p:spPr>
            <a:xfrm>
              <a:off x="5566757" y="3922126"/>
              <a:ext cx="69092" cy="722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+- f4 0 f2"/>
                <a:gd name="f16" fmla="+- f3 0 f2"/>
                <a:gd name="f17" fmla="*/ f16 1 1671"/>
                <a:gd name="f18" fmla="*/ f15 1 1640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670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" name="Google Shape;10029;p74">
              <a:extLst>
                <a:ext uri="{FF2B5EF4-FFF2-40B4-BE49-F238E27FC236}">
                  <a16:creationId xmlns:a16="http://schemas.microsoft.com/office/drawing/2014/main" id="{CECF3F7C-A8D7-7D76-1CC5-AB001F4AE329}"/>
                </a:ext>
              </a:extLst>
            </p:cNvPr>
            <p:cNvSpPr/>
            <p:nvPr/>
          </p:nvSpPr>
          <p:spPr>
            <a:xfrm>
              <a:off x="5413074" y="3812499"/>
              <a:ext cx="319134" cy="2915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+- f4 0 f2"/>
                <a:gd name="f88" fmla="+- f3 0 f2"/>
                <a:gd name="f89" fmla="*/ f88 1 7719"/>
                <a:gd name="f90" fmla="*/ f87 1 661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7718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" name="Google Shape;10030;p74">
              <a:extLst>
                <a:ext uri="{FF2B5EF4-FFF2-40B4-BE49-F238E27FC236}">
                  <a16:creationId xmlns:a16="http://schemas.microsoft.com/office/drawing/2014/main" id="{665554CF-306A-47A7-B7A4-F785ECE1FC4D}"/>
                </a:ext>
              </a:extLst>
            </p:cNvPr>
            <p:cNvSpPr/>
            <p:nvPr/>
          </p:nvSpPr>
          <p:spPr>
            <a:xfrm>
              <a:off x="5311456" y="3702826"/>
              <a:ext cx="523667" cy="5081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+- f4 0 f2"/>
                <a:gd name="f33" fmla="+- f3 0 f2"/>
                <a:gd name="f34" fmla="*/ f33 1 12666"/>
                <a:gd name="f35" fmla="*/ f32 1 11531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oogle Shape;10074;p74">
            <a:extLst>
              <a:ext uri="{FF2B5EF4-FFF2-40B4-BE49-F238E27FC236}">
                <a16:creationId xmlns:a16="http://schemas.microsoft.com/office/drawing/2014/main" id="{68927140-3003-8721-73C4-34032F8C53A5}"/>
              </a:ext>
            </a:extLst>
          </p:cNvPr>
          <p:cNvGrpSpPr/>
          <p:nvPr/>
        </p:nvGrpSpPr>
        <p:grpSpPr>
          <a:xfrm>
            <a:off x="3270686" y="2623946"/>
            <a:ext cx="392757" cy="410266"/>
            <a:chOff x="6104278" y="3669075"/>
            <a:chExt cx="523676" cy="547021"/>
          </a:xfrm>
          <a:solidFill>
            <a:srgbClr val="C00000"/>
          </a:solidFill>
        </p:grpSpPr>
        <p:sp>
          <p:nvSpPr>
            <p:cNvPr id="23" name="Google Shape;10075;p74">
              <a:extLst>
                <a:ext uri="{FF2B5EF4-FFF2-40B4-BE49-F238E27FC236}">
                  <a16:creationId xmlns:a16="http://schemas.microsoft.com/office/drawing/2014/main" id="{962EF21D-5158-64C2-99F7-40C21FBABD93}"/>
                </a:ext>
              </a:extLst>
            </p:cNvPr>
            <p:cNvSpPr/>
            <p:nvPr/>
          </p:nvSpPr>
          <p:spPr>
            <a:xfrm>
              <a:off x="6104278" y="3669075"/>
              <a:ext cx="514542" cy="5470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+- f4 0 f2"/>
                <a:gd name="f62" fmla="+- f3 0 f2"/>
                <a:gd name="f63" fmla="*/ f62 1 12445"/>
                <a:gd name="f64" fmla="*/ f61 1 12414"/>
                <a:gd name="f65" fmla="*/ f2 1 f63"/>
                <a:gd name="f66" fmla="*/ f3 1 f63"/>
                <a:gd name="f67" fmla="*/ f2 1 f64"/>
                <a:gd name="f68" fmla="*/ f4 1 f64"/>
                <a:gd name="f69" fmla="*/ f65 f59 1"/>
                <a:gd name="f70" fmla="*/ f66 f59 1"/>
                <a:gd name="f71" fmla="*/ f68 f60 1"/>
                <a:gd name="f72" fmla="*/ f67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4" name="Google Shape;10076;p74">
              <a:extLst>
                <a:ext uri="{FF2B5EF4-FFF2-40B4-BE49-F238E27FC236}">
                  <a16:creationId xmlns:a16="http://schemas.microsoft.com/office/drawing/2014/main" id="{B5E53784-7C55-6889-AFFD-6D5ED606B5D8}"/>
                </a:ext>
              </a:extLst>
            </p:cNvPr>
            <p:cNvSpPr/>
            <p:nvPr/>
          </p:nvSpPr>
          <p:spPr>
            <a:xfrm>
              <a:off x="6511981" y="3985586"/>
              <a:ext cx="113376" cy="972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+- f4 0 f2"/>
                <a:gd name="f22" fmla="+- f3 0 f2"/>
                <a:gd name="f23" fmla="*/ f22 1 2742"/>
                <a:gd name="f24" fmla="*/ f21 1 2207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5" name="Google Shape;10077;p74">
              <a:extLst>
                <a:ext uri="{FF2B5EF4-FFF2-40B4-BE49-F238E27FC236}">
                  <a16:creationId xmlns:a16="http://schemas.microsoft.com/office/drawing/2014/main" id="{E2661D98-3A05-EF81-B279-0CBA79871CF8}"/>
                </a:ext>
              </a:extLst>
            </p:cNvPr>
            <p:cNvSpPr/>
            <p:nvPr/>
          </p:nvSpPr>
          <p:spPr>
            <a:xfrm>
              <a:off x="6514578" y="3670474"/>
              <a:ext cx="113376" cy="279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+- f4 0 f2"/>
                <a:gd name="f23" fmla="+- f3 0 f2"/>
                <a:gd name="f24" fmla="*/ f23 1 2742"/>
                <a:gd name="f25" fmla="*/ f22 1 6333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0084;p74">
            <a:extLst>
              <a:ext uri="{FF2B5EF4-FFF2-40B4-BE49-F238E27FC236}">
                <a16:creationId xmlns:a16="http://schemas.microsoft.com/office/drawing/2014/main" id="{EBE0DEAE-7838-46B4-AFBE-7F24033A2A80}"/>
              </a:ext>
            </a:extLst>
          </p:cNvPr>
          <p:cNvGrpSpPr/>
          <p:nvPr/>
        </p:nvGrpSpPr>
        <p:grpSpPr>
          <a:xfrm>
            <a:off x="5822603" y="2632957"/>
            <a:ext cx="359660" cy="371038"/>
            <a:chOff x="9506833" y="3681090"/>
            <a:chExt cx="479547" cy="494717"/>
          </a:xfrm>
          <a:solidFill>
            <a:srgbClr val="C00000"/>
          </a:solidFill>
        </p:grpSpPr>
        <p:sp>
          <p:nvSpPr>
            <p:cNvPr id="27" name="Google Shape;10085;p74">
              <a:extLst>
                <a:ext uri="{FF2B5EF4-FFF2-40B4-BE49-F238E27FC236}">
                  <a16:creationId xmlns:a16="http://schemas.microsoft.com/office/drawing/2014/main" id="{B6AAADA7-C9BF-5F40-458E-75584E97D0BC}"/>
                </a:ext>
              </a:extLst>
            </p:cNvPr>
            <p:cNvSpPr/>
            <p:nvPr/>
          </p:nvSpPr>
          <p:spPr>
            <a:xfrm>
              <a:off x="9605113" y="4028124"/>
              <a:ext cx="119630" cy="479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+- f4 0 f2"/>
                <a:gd name="f17" fmla="+- f3 0 f2"/>
                <a:gd name="f18" fmla="*/ f17 1 3183"/>
                <a:gd name="f19" fmla="*/ f16 1 1198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10086;p74">
              <a:extLst>
                <a:ext uri="{FF2B5EF4-FFF2-40B4-BE49-F238E27FC236}">
                  <a16:creationId xmlns:a16="http://schemas.microsoft.com/office/drawing/2014/main" id="{E6AC8279-333F-7617-74EA-F515FE84C5A1}"/>
                </a:ext>
              </a:extLst>
            </p:cNvPr>
            <p:cNvSpPr/>
            <p:nvPr/>
          </p:nvSpPr>
          <p:spPr>
            <a:xfrm>
              <a:off x="9631155" y="3930027"/>
              <a:ext cx="65169" cy="65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+- f4 0 f2"/>
                <a:gd name="f48" fmla="+- f3 0 f2"/>
                <a:gd name="f49" fmla="*/ f48 1 1734"/>
                <a:gd name="f50" fmla="*/ f47 1 1636"/>
                <a:gd name="f51" fmla="*/ f2 1 f49"/>
                <a:gd name="f52" fmla="*/ f3 1 f49"/>
                <a:gd name="f53" fmla="*/ f2 1 f50"/>
                <a:gd name="f54" fmla="*/ f4 1 f50"/>
                <a:gd name="f55" fmla="*/ f51 f45 1"/>
                <a:gd name="f56" fmla="*/ f52 f45 1"/>
                <a:gd name="f57" fmla="*/ f54 f46 1"/>
                <a:gd name="f58" fmla="*/ f53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1733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9" name="Google Shape;10087;p74">
              <a:extLst>
                <a:ext uri="{FF2B5EF4-FFF2-40B4-BE49-F238E27FC236}">
                  <a16:creationId xmlns:a16="http://schemas.microsoft.com/office/drawing/2014/main" id="{CC4CD1C5-8A84-4A9E-A428-F17FE30379C6}"/>
                </a:ext>
              </a:extLst>
            </p:cNvPr>
            <p:cNvSpPr/>
            <p:nvPr/>
          </p:nvSpPr>
          <p:spPr>
            <a:xfrm>
              <a:off x="9506833" y="3681090"/>
              <a:ext cx="479547" cy="494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+- f4 0 f2"/>
                <a:gd name="f103" fmla="+- f3 0 f2"/>
                <a:gd name="f104" fmla="*/ f103 1 12760"/>
                <a:gd name="f105" fmla="*/ f102 1 12351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12759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8;p74">
              <a:extLst>
                <a:ext uri="{FF2B5EF4-FFF2-40B4-BE49-F238E27FC236}">
                  <a16:creationId xmlns:a16="http://schemas.microsoft.com/office/drawing/2014/main" id="{233F8D26-60FE-F299-95D9-1C28FE875504}"/>
                </a:ext>
              </a:extLst>
            </p:cNvPr>
            <p:cNvSpPr/>
            <p:nvPr/>
          </p:nvSpPr>
          <p:spPr>
            <a:xfrm>
              <a:off x="9737738" y="3735360"/>
              <a:ext cx="21314" cy="22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+- f4 0 f2"/>
                <a:gd name="f11" fmla="+- f3 0 f2"/>
                <a:gd name="f12" fmla="*/ f11 1 567"/>
                <a:gd name="f13" fmla="*/ f10 1 568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0089;p74">
            <a:extLst>
              <a:ext uri="{FF2B5EF4-FFF2-40B4-BE49-F238E27FC236}">
                <a16:creationId xmlns:a16="http://schemas.microsoft.com/office/drawing/2014/main" id="{E49ED16F-E6C1-E3B0-D780-1C53EF803D48}"/>
              </a:ext>
            </a:extLst>
          </p:cNvPr>
          <p:cNvGrpSpPr/>
          <p:nvPr/>
        </p:nvGrpSpPr>
        <p:grpSpPr>
          <a:xfrm>
            <a:off x="5095991" y="1051763"/>
            <a:ext cx="515509" cy="543503"/>
            <a:chOff x="8538017" y="1572832"/>
            <a:chExt cx="687345" cy="724670"/>
          </a:xfrm>
          <a:solidFill>
            <a:srgbClr val="C00000"/>
          </a:solidFill>
        </p:grpSpPr>
        <p:sp>
          <p:nvSpPr>
            <p:cNvPr id="32" name="Google Shape;10090;p74">
              <a:extLst>
                <a:ext uri="{FF2B5EF4-FFF2-40B4-BE49-F238E27FC236}">
                  <a16:creationId xmlns:a16="http://schemas.microsoft.com/office/drawing/2014/main" id="{DEF93029-D6DA-CD45-93A1-B1C746DB70E8}"/>
                </a:ext>
              </a:extLst>
            </p:cNvPr>
            <p:cNvSpPr/>
            <p:nvPr/>
          </p:nvSpPr>
          <p:spPr>
            <a:xfrm>
              <a:off x="8697919" y="1572832"/>
              <a:ext cx="367515" cy="4581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+- f4 0 f2"/>
                <a:gd name="f77" fmla="+- f3 0 f2"/>
                <a:gd name="f78" fmla="*/ f77 1 6806"/>
                <a:gd name="f79" fmla="*/ f76 1 7961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3" name="Google Shape;10091;p74">
              <a:extLst>
                <a:ext uri="{FF2B5EF4-FFF2-40B4-BE49-F238E27FC236}">
                  <a16:creationId xmlns:a16="http://schemas.microsoft.com/office/drawing/2014/main" id="{98826F19-E31C-5FE6-1C00-E72D3D6BAB57}"/>
                </a:ext>
              </a:extLst>
            </p:cNvPr>
            <p:cNvSpPr/>
            <p:nvPr/>
          </p:nvSpPr>
          <p:spPr>
            <a:xfrm>
              <a:off x="8538017" y="2025926"/>
              <a:ext cx="687345" cy="2715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+- f4 0 f2"/>
                <a:gd name="f87" fmla="+- f3 0 f2"/>
                <a:gd name="f88" fmla="*/ f87 1 12729"/>
                <a:gd name="f89" fmla="*/ f86 1 471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34" name="Google Shape;10113;p74">
            <a:extLst>
              <a:ext uri="{FF2B5EF4-FFF2-40B4-BE49-F238E27FC236}">
                <a16:creationId xmlns:a16="http://schemas.microsoft.com/office/drawing/2014/main" id="{D6679236-E67C-2C6C-D83E-DFF53F6F385A}"/>
              </a:ext>
            </a:extLst>
          </p:cNvPr>
          <p:cNvSpPr/>
          <p:nvPr/>
        </p:nvSpPr>
        <p:spPr>
          <a:xfrm>
            <a:off x="3921957" y="2602803"/>
            <a:ext cx="395672" cy="417041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+- f4 0 f2"/>
              <a:gd name="f127" fmla="+- f3 0 f2"/>
              <a:gd name="f128" fmla="*/ f127 1 12760"/>
              <a:gd name="f129" fmla="*/ f126 1 12619"/>
              <a:gd name="f130" fmla="*/ f2 1 f128"/>
              <a:gd name="f131" fmla="*/ f3 1 f128"/>
              <a:gd name="f132" fmla="*/ f2 1 f129"/>
              <a:gd name="f133" fmla="*/ f4 1 f129"/>
              <a:gd name="f134" fmla="*/ f130 f124 1"/>
              <a:gd name="f135" fmla="*/ f131 f124 1"/>
              <a:gd name="f136" fmla="*/ f133 f125 1"/>
              <a:gd name="f137" fmla="*/ f132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4" t="f137" r="f135" b="f136"/>
            <a:pathLst>
              <a:path w="12759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900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35" name="Google Shape;10118;p74">
            <a:extLst>
              <a:ext uri="{FF2B5EF4-FFF2-40B4-BE49-F238E27FC236}">
                <a16:creationId xmlns:a16="http://schemas.microsoft.com/office/drawing/2014/main" id="{E5EF8FDC-9B03-D2C4-E71F-240770694182}"/>
              </a:ext>
            </a:extLst>
          </p:cNvPr>
          <p:cNvGrpSpPr/>
          <p:nvPr/>
        </p:nvGrpSpPr>
        <p:grpSpPr>
          <a:xfrm>
            <a:off x="7166798" y="1945279"/>
            <a:ext cx="350643" cy="379418"/>
            <a:chOff x="11299094" y="2764185"/>
            <a:chExt cx="467524" cy="505891"/>
          </a:xfrm>
          <a:solidFill>
            <a:srgbClr val="C00000"/>
          </a:solidFill>
        </p:grpSpPr>
        <p:sp>
          <p:nvSpPr>
            <p:cNvPr id="36" name="Google Shape;10119;p74">
              <a:extLst>
                <a:ext uri="{FF2B5EF4-FFF2-40B4-BE49-F238E27FC236}">
                  <a16:creationId xmlns:a16="http://schemas.microsoft.com/office/drawing/2014/main" id="{C62670D7-7F28-1843-08AB-7D28017B2B24}"/>
                </a:ext>
              </a:extLst>
            </p:cNvPr>
            <p:cNvSpPr/>
            <p:nvPr/>
          </p:nvSpPr>
          <p:spPr>
            <a:xfrm>
              <a:off x="11299094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+- f4 0 f2"/>
                <a:gd name="f27" fmla="+- f3 0 f2"/>
                <a:gd name="f28" fmla="*/ f27 1 3592"/>
                <a:gd name="f29" fmla="*/ f26 1 3309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7" name="Google Shape;10120;p74">
              <a:extLst>
                <a:ext uri="{FF2B5EF4-FFF2-40B4-BE49-F238E27FC236}">
                  <a16:creationId xmlns:a16="http://schemas.microsoft.com/office/drawing/2014/main" id="{DE5C230F-C310-87ED-717F-7EFC6A69365C}"/>
                </a:ext>
              </a:extLst>
            </p:cNvPr>
            <p:cNvSpPr/>
            <p:nvPr/>
          </p:nvSpPr>
          <p:spPr>
            <a:xfrm>
              <a:off x="11300255" y="2764185"/>
              <a:ext cx="134974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+- f4 0 f2"/>
                <a:gd name="f31" fmla="+- f3 0 f2"/>
                <a:gd name="f32" fmla="*/ f31 1 3593"/>
                <a:gd name="f33" fmla="*/ f30 1 850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8" name="Google Shape;10121;p74">
              <a:extLst>
                <a:ext uri="{FF2B5EF4-FFF2-40B4-BE49-F238E27FC236}">
                  <a16:creationId xmlns:a16="http://schemas.microsoft.com/office/drawing/2014/main" id="{B9951664-045B-1A1C-4F98-97E8186F5777}"/>
                </a:ext>
              </a:extLst>
            </p:cNvPr>
            <p:cNvSpPr/>
            <p:nvPr/>
          </p:nvSpPr>
          <p:spPr>
            <a:xfrm>
              <a:off x="11464792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+- f4 0 f2"/>
                <a:gd name="f27" fmla="+- f3 0 f2"/>
                <a:gd name="f28" fmla="*/ f27 1 3592"/>
                <a:gd name="f29" fmla="*/ f26 1 3309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2;p74">
              <a:extLst>
                <a:ext uri="{FF2B5EF4-FFF2-40B4-BE49-F238E27FC236}">
                  <a16:creationId xmlns:a16="http://schemas.microsoft.com/office/drawing/2014/main" id="{A1A32B2A-6599-BA50-D631-E199053933D7}"/>
                </a:ext>
              </a:extLst>
            </p:cNvPr>
            <p:cNvSpPr/>
            <p:nvPr/>
          </p:nvSpPr>
          <p:spPr>
            <a:xfrm>
              <a:off x="11464792" y="2764185"/>
              <a:ext cx="134938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+- f4 0 f2"/>
                <a:gd name="f29" fmla="+- f3 0 f2"/>
                <a:gd name="f30" fmla="*/ f29 1 3592"/>
                <a:gd name="f31" fmla="*/ f28 1 8508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3;p74">
              <a:extLst>
                <a:ext uri="{FF2B5EF4-FFF2-40B4-BE49-F238E27FC236}">
                  <a16:creationId xmlns:a16="http://schemas.microsoft.com/office/drawing/2014/main" id="{CD26AD54-6F9B-3097-2652-CE64E6D2BAE1}"/>
                </a:ext>
              </a:extLst>
            </p:cNvPr>
            <p:cNvSpPr/>
            <p:nvPr/>
          </p:nvSpPr>
          <p:spPr>
            <a:xfrm>
              <a:off x="11629320" y="3137589"/>
              <a:ext cx="134938" cy="132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+- f4 0 f2"/>
                <a:gd name="f28" fmla="+- f3 0 f2"/>
                <a:gd name="f29" fmla="*/ f28 1 3592"/>
                <a:gd name="f30" fmla="*/ f27 1 330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4;p74">
              <a:extLst>
                <a:ext uri="{FF2B5EF4-FFF2-40B4-BE49-F238E27FC236}">
                  <a16:creationId xmlns:a16="http://schemas.microsoft.com/office/drawing/2014/main" id="{EA8FE174-87EF-9F2C-7421-189E36A00A16}"/>
                </a:ext>
              </a:extLst>
            </p:cNvPr>
            <p:cNvSpPr/>
            <p:nvPr/>
          </p:nvSpPr>
          <p:spPr>
            <a:xfrm>
              <a:off x="11631680" y="2764185"/>
              <a:ext cx="134938" cy="340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+- f4 0 f2"/>
                <a:gd name="f31" fmla="+- f3 0 f2"/>
                <a:gd name="f32" fmla="*/ f31 1 3592"/>
                <a:gd name="f33" fmla="*/ f30 1 850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0129;p74">
            <a:extLst>
              <a:ext uri="{FF2B5EF4-FFF2-40B4-BE49-F238E27FC236}">
                <a16:creationId xmlns:a16="http://schemas.microsoft.com/office/drawing/2014/main" id="{C1D0922D-EBB4-0365-28A0-4F79CEEE616B}"/>
              </a:ext>
            </a:extLst>
          </p:cNvPr>
          <p:cNvGrpSpPr/>
          <p:nvPr/>
        </p:nvGrpSpPr>
        <p:grpSpPr>
          <a:xfrm>
            <a:off x="4558763" y="1082487"/>
            <a:ext cx="427692" cy="535541"/>
            <a:chOff x="7821713" y="1613797"/>
            <a:chExt cx="570256" cy="714054"/>
          </a:xfrm>
          <a:solidFill>
            <a:srgbClr val="C00000"/>
          </a:solidFill>
        </p:grpSpPr>
        <p:sp>
          <p:nvSpPr>
            <p:cNvPr id="43" name="Google Shape;10130;p74">
              <a:extLst>
                <a:ext uri="{FF2B5EF4-FFF2-40B4-BE49-F238E27FC236}">
                  <a16:creationId xmlns:a16="http://schemas.microsoft.com/office/drawing/2014/main" id="{C951F590-98D6-122A-A17B-91E518538103}"/>
                </a:ext>
              </a:extLst>
            </p:cNvPr>
            <p:cNvSpPr/>
            <p:nvPr/>
          </p:nvSpPr>
          <p:spPr>
            <a:xfrm>
              <a:off x="7821713" y="2030123"/>
              <a:ext cx="570256" cy="2038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+- f4 0 f2"/>
                <a:gd name="f21" fmla="+- f3 0 f2"/>
                <a:gd name="f22" fmla="*/ f21 1 10807"/>
                <a:gd name="f23" fmla="*/ f20 1 3624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362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4" name="Google Shape;10131;p74">
              <a:extLst>
                <a:ext uri="{FF2B5EF4-FFF2-40B4-BE49-F238E27FC236}">
                  <a16:creationId xmlns:a16="http://schemas.microsoft.com/office/drawing/2014/main" id="{22F9BEF8-B566-F924-A2C5-A76BD1046C28}"/>
                </a:ext>
              </a:extLst>
            </p:cNvPr>
            <p:cNvSpPr/>
            <p:nvPr/>
          </p:nvSpPr>
          <p:spPr>
            <a:xfrm>
              <a:off x="7868256" y="2279937"/>
              <a:ext cx="480498" cy="47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+- f4 0 f2"/>
                <a:gd name="f17" fmla="+- f3 0 f2"/>
                <a:gd name="f18" fmla="*/ f17 1 9106"/>
                <a:gd name="f19" fmla="*/ f16 1 852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5" name="Google Shape;10132;p74">
              <a:extLst>
                <a:ext uri="{FF2B5EF4-FFF2-40B4-BE49-F238E27FC236}">
                  <a16:creationId xmlns:a16="http://schemas.microsoft.com/office/drawing/2014/main" id="{2DA957BB-A75C-918B-B3C2-45914EBFD377}"/>
                </a:ext>
              </a:extLst>
            </p:cNvPr>
            <p:cNvSpPr/>
            <p:nvPr/>
          </p:nvSpPr>
          <p:spPr>
            <a:xfrm>
              <a:off x="7953048" y="1613797"/>
              <a:ext cx="305894" cy="37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+- f4 0 f2"/>
                <a:gd name="f21" fmla="+- f3 0 f2"/>
                <a:gd name="f22" fmla="*/ f21 1 5797"/>
                <a:gd name="f23" fmla="*/ f20 1 6617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0154;p74">
            <a:extLst>
              <a:ext uri="{FF2B5EF4-FFF2-40B4-BE49-F238E27FC236}">
                <a16:creationId xmlns:a16="http://schemas.microsoft.com/office/drawing/2014/main" id="{7088EC7E-231B-A642-8D95-2B005E108272}"/>
              </a:ext>
            </a:extLst>
          </p:cNvPr>
          <p:cNvGrpSpPr/>
          <p:nvPr/>
        </p:nvGrpSpPr>
        <p:grpSpPr>
          <a:xfrm>
            <a:off x="4635956" y="2602480"/>
            <a:ext cx="392757" cy="418454"/>
            <a:chOff x="7924638" y="3640454"/>
            <a:chExt cx="523676" cy="557939"/>
          </a:xfrm>
          <a:solidFill>
            <a:srgbClr val="C00000"/>
          </a:solidFill>
        </p:grpSpPr>
        <p:sp>
          <p:nvSpPr>
            <p:cNvPr id="47" name="Google Shape;10155;p74">
              <a:extLst>
                <a:ext uri="{FF2B5EF4-FFF2-40B4-BE49-F238E27FC236}">
                  <a16:creationId xmlns:a16="http://schemas.microsoft.com/office/drawing/2014/main" id="{668B283C-3905-52F9-D615-645663557DF6}"/>
                </a:ext>
              </a:extLst>
            </p:cNvPr>
            <p:cNvSpPr/>
            <p:nvPr/>
          </p:nvSpPr>
          <p:spPr>
            <a:xfrm>
              <a:off x="7985866" y="3640454"/>
              <a:ext cx="389506" cy="5579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+- f4 0 f2"/>
                <a:gd name="f99" fmla="+- f3 0 f2"/>
                <a:gd name="f100" fmla="*/ f99 1 9421"/>
                <a:gd name="f101" fmla="*/ f98 1 12662"/>
                <a:gd name="f102" fmla="*/ f2 1 f100"/>
                <a:gd name="f103" fmla="*/ f3 1 f100"/>
                <a:gd name="f104" fmla="*/ f2 1 f101"/>
                <a:gd name="f105" fmla="*/ f4 1 f101"/>
                <a:gd name="f106" fmla="*/ f102 f96 1"/>
                <a:gd name="f107" fmla="*/ f103 f96 1"/>
                <a:gd name="f108" fmla="*/ f105 f97 1"/>
                <a:gd name="f109" fmla="*/ f104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10156;p74">
              <a:extLst>
                <a:ext uri="{FF2B5EF4-FFF2-40B4-BE49-F238E27FC236}">
                  <a16:creationId xmlns:a16="http://schemas.microsoft.com/office/drawing/2014/main" id="{89D71E02-513B-F770-3514-EF32A31D1752}"/>
                </a:ext>
              </a:extLst>
            </p:cNvPr>
            <p:cNvSpPr/>
            <p:nvPr/>
          </p:nvSpPr>
          <p:spPr>
            <a:xfrm>
              <a:off x="7924638" y="3836017"/>
              <a:ext cx="57351" cy="36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+- f4 0 f2"/>
                <a:gd name="f18" fmla="+- f3 0 f2"/>
                <a:gd name="f19" fmla="*/ f18 1 1387"/>
                <a:gd name="f20" fmla="*/ f17 1 820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10157;p74">
              <a:extLst>
                <a:ext uri="{FF2B5EF4-FFF2-40B4-BE49-F238E27FC236}">
                  <a16:creationId xmlns:a16="http://schemas.microsoft.com/office/drawing/2014/main" id="{F1769D97-7ADE-3C6D-A59E-337F1605B684}"/>
                </a:ext>
              </a:extLst>
            </p:cNvPr>
            <p:cNvSpPr/>
            <p:nvPr/>
          </p:nvSpPr>
          <p:spPr>
            <a:xfrm>
              <a:off x="8389647" y="3836017"/>
              <a:ext cx="58667" cy="36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+- f4 0 f2"/>
                <a:gd name="f19" fmla="+- f3 0 f2"/>
                <a:gd name="f20" fmla="*/ f19 1 1419"/>
                <a:gd name="f21" fmla="*/ f18 1 82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8;p74">
              <a:extLst>
                <a:ext uri="{FF2B5EF4-FFF2-40B4-BE49-F238E27FC236}">
                  <a16:creationId xmlns:a16="http://schemas.microsoft.com/office/drawing/2014/main" id="{D3CF8645-0276-426A-A46C-B114D1BC5CFF}"/>
                </a:ext>
              </a:extLst>
            </p:cNvPr>
            <p:cNvSpPr/>
            <p:nvPr/>
          </p:nvSpPr>
          <p:spPr>
            <a:xfrm>
              <a:off x="7994964" y="4002923"/>
              <a:ext cx="53464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+- f4 0 f2"/>
                <a:gd name="f32" fmla="+- f3 0 f2"/>
                <a:gd name="f33" fmla="*/ f32 1 1293"/>
                <a:gd name="f34" fmla="*/ f31 1 1214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9;p74">
              <a:extLst>
                <a:ext uri="{FF2B5EF4-FFF2-40B4-BE49-F238E27FC236}">
                  <a16:creationId xmlns:a16="http://schemas.microsoft.com/office/drawing/2014/main" id="{F2E83093-6CCD-815E-DDBF-E38F7E6BDDE9}"/>
                </a:ext>
              </a:extLst>
            </p:cNvPr>
            <p:cNvSpPr/>
            <p:nvPr/>
          </p:nvSpPr>
          <p:spPr>
            <a:xfrm>
              <a:off x="8325840" y="3650321"/>
              <a:ext cx="53410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+- f4 0 f2"/>
                <a:gd name="f32" fmla="+- f3 0 f2"/>
                <a:gd name="f33" fmla="*/ f32 1 1292"/>
                <a:gd name="f34" fmla="*/ f31 1 1214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60;p74">
              <a:extLst>
                <a:ext uri="{FF2B5EF4-FFF2-40B4-BE49-F238E27FC236}">
                  <a16:creationId xmlns:a16="http://schemas.microsoft.com/office/drawing/2014/main" id="{8B478E90-3D58-59C2-646F-3E9DC5B59076}"/>
                </a:ext>
              </a:extLst>
            </p:cNvPr>
            <p:cNvSpPr/>
            <p:nvPr/>
          </p:nvSpPr>
          <p:spPr>
            <a:xfrm>
              <a:off x="8325840" y="4002923"/>
              <a:ext cx="53410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+- f4 0 f2"/>
                <a:gd name="f31" fmla="+- f3 0 f2"/>
                <a:gd name="f32" fmla="*/ f31 1 1292"/>
                <a:gd name="f33" fmla="*/ f30 1 1214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61;p74">
              <a:extLst>
                <a:ext uri="{FF2B5EF4-FFF2-40B4-BE49-F238E27FC236}">
                  <a16:creationId xmlns:a16="http://schemas.microsoft.com/office/drawing/2014/main" id="{E91E11CD-9EFB-ECFC-5BBC-4DADF9E7B156}"/>
                </a:ext>
              </a:extLst>
            </p:cNvPr>
            <p:cNvSpPr/>
            <p:nvPr/>
          </p:nvSpPr>
          <p:spPr>
            <a:xfrm>
              <a:off x="7994964" y="3650321"/>
              <a:ext cx="53464" cy="53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+- f4 0 f2"/>
                <a:gd name="f33" fmla="+- f3 0 f2"/>
                <a:gd name="f34" fmla="*/ f33 1 1293"/>
                <a:gd name="f35" fmla="*/ f32 1 1214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Google Shape;10172;p74">
            <a:extLst>
              <a:ext uri="{FF2B5EF4-FFF2-40B4-BE49-F238E27FC236}">
                <a16:creationId xmlns:a16="http://schemas.microsoft.com/office/drawing/2014/main" id="{05E7BB90-D731-4665-A11D-8F70CF5D2593}"/>
              </a:ext>
            </a:extLst>
          </p:cNvPr>
          <p:cNvGrpSpPr/>
          <p:nvPr/>
        </p:nvGrpSpPr>
        <p:grpSpPr>
          <a:xfrm>
            <a:off x="5761203" y="1095991"/>
            <a:ext cx="512993" cy="541706"/>
            <a:chOff x="9424967" y="1631801"/>
            <a:chExt cx="683990" cy="722275"/>
          </a:xfrm>
          <a:solidFill>
            <a:srgbClr val="C00000"/>
          </a:solidFill>
        </p:grpSpPr>
        <p:sp>
          <p:nvSpPr>
            <p:cNvPr id="55" name="Google Shape;10173;p74">
              <a:extLst>
                <a:ext uri="{FF2B5EF4-FFF2-40B4-BE49-F238E27FC236}">
                  <a16:creationId xmlns:a16="http://schemas.microsoft.com/office/drawing/2014/main" id="{0E85F9C5-A683-604C-ADCA-0C557FE6EB39}"/>
                </a:ext>
              </a:extLst>
            </p:cNvPr>
            <p:cNvSpPr/>
            <p:nvPr/>
          </p:nvSpPr>
          <p:spPr>
            <a:xfrm>
              <a:off x="9604821" y="1631801"/>
              <a:ext cx="504136" cy="523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+- f4 0 f2"/>
                <a:gd name="f125" fmla="+- f3 0 f2"/>
                <a:gd name="f126" fmla="*/ f125 1 9452"/>
                <a:gd name="f127" fmla="*/ f124 1 9217"/>
                <a:gd name="f128" fmla="*/ f2 1 f126"/>
                <a:gd name="f129" fmla="*/ f3 1 f126"/>
                <a:gd name="f130" fmla="*/ f2 1 f127"/>
                <a:gd name="f131" fmla="*/ f4 1 f127"/>
                <a:gd name="f132" fmla="*/ f128 f122 1"/>
                <a:gd name="f133" fmla="*/ f129 f122 1"/>
                <a:gd name="f134" fmla="*/ f131 f123 1"/>
                <a:gd name="f135" fmla="*/ f130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2" t="f135" r="f133" b="f134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10174;p74">
              <a:extLst>
                <a:ext uri="{FF2B5EF4-FFF2-40B4-BE49-F238E27FC236}">
                  <a16:creationId xmlns:a16="http://schemas.microsoft.com/office/drawing/2014/main" id="{C2958197-58BB-0EB9-3F41-6F329CC40A7C}"/>
                </a:ext>
              </a:extLst>
            </p:cNvPr>
            <p:cNvSpPr/>
            <p:nvPr/>
          </p:nvSpPr>
          <p:spPr>
            <a:xfrm>
              <a:off x="9424967" y="1951036"/>
              <a:ext cx="378159" cy="403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+- f3 0 f2"/>
                <a:gd name="f44" fmla="*/ f43 1 7090"/>
                <a:gd name="f45" fmla="*/ f2 1 f44"/>
                <a:gd name="f46" fmla="*/ f3 1 f44"/>
                <a:gd name="f47" fmla="*/ f45 f41 1"/>
                <a:gd name="f48" fmla="*/ f46 f41 1"/>
                <a:gd name="f49" fmla="*/ f46 f42 1"/>
                <a:gd name="f50" fmla="*/ f45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7" name="Google Shape;10175;p74">
              <a:extLst>
                <a:ext uri="{FF2B5EF4-FFF2-40B4-BE49-F238E27FC236}">
                  <a16:creationId xmlns:a16="http://schemas.microsoft.com/office/drawing/2014/main" id="{E743BEED-5D3D-E85F-6A95-5C0113B677EA}"/>
                </a:ext>
              </a:extLst>
            </p:cNvPr>
            <p:cNvSpPr/>
            <p:nvPr/>
          </p:nvSpPr>
          <p:spPr>
            <a:xfrm>
              <a:off x="9705624" y="2212527"/>
              <a:ext cx="396621" cy="141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+- f4 0 f2"/>
                <a:gd name="f27" fmla="+- f3 0 f2"/>
                <a:gd name="f28" fmla="*/ f27 1 7436"/>
                <a:gd name="f29" fmla="*/ f26 1 2490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10184;p74">
            <a:extLst>
              <a:ext uri="{FF2B5EF4-FFF2-40B4-BE49-F238E27FC236}">
                <a16:creationId xmlns:a16="http://schemas.microsoft.com/office/drawing/2014/main" id="{373C198E-5797-7D8B-F93A-755E6ECB9458}"/>
              </a:ext>
            </a:extLst>
          </p:cNvPr>
          <p:cNvGrpSpPr/>
          <p:nvPr/>
        </p:nvGrpSpPr>
        <p:grpSpPr>
          <a:xfrm>
            <a:off x="1899361" y="2601205"/>
            <a:ext cx="392750" cy="419648"/>
            <a:chOff x="4275844" y="3638754"/>
            <a:chExt cx="523667" cy="559530"/>
          </a:xfrm>
          <a:solidFill>
            <a:srgbClr val="C00000"/>
          </a:solidFill>
        </p:grpSpPr>
        <p:sp>
          <p:nvSpPr>
            <p:cNvPr id="59" name="Google Shape;10185;p74">
              <a:extLst>
                <a:ext uri="{FF2B5EF4-FFF2-40B4-BE49-F238E27FC236}">
                  <a16:creationId xmlns:a16="http://schemas.microsoft.com/office/drawing/2014/main" id="{D6704F81-13CF-1498-3F60-04B8D8B817EA}"/>
                </a:ext>
              </a:extLst>
            </p:cNvPr>
            <p:cNvSpPr/>
            <p:nvPr/>
          </p:nvSpPr>
          <p:spPr>
            <a:xfrm>
              <a:off x="4275844" y="3638754"/>
              <a:ext cx="523667" cy="5595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+- f4 0 f2"/>
                <a:gd name="f22" fmla="+- f3 0 f2"/>
                <a:gd name="f23" fmla="*/ f22 1 12666"/>
                <a:gd name="f24" fmla="*/ f21 1 12698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10186;p74">
              <a:extLst>
                <a:ext uri="{FF2B5EF4-FFF2-40B4-BE49-F238E27FC236}">
                  <a16:creationId xmlns:a16="http://schemas.microsoft.com/office/drawing/2014/main" id="{769A4D39-A2D9-3B42-6859-8E66F19B7540}"/>
                </a:ext>
              </a:extLst>
            </p:cNvPr>
            <p:cNvSpPr/>
            <p:nvPr/>
          </p:nvSpPr>
          <p:spPr>
            <a:xfrm>
              <a:off x="4348813" y="3797027"/>
              <a:ext cx="450698" cy="2638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+- f4 0 f2"/>
                <a:gd name="f79" fmla="+- f3 0 f2"/>
                <a:gd name="f80" fmla="*/ f79 1 10901"/>
                <a:gd name="f81" fmla="*/ f78 1 5987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61" name="Google Shape;10189;p74">
            <a:extLst>
              <a:ext uri="{FF2B5EF4-FFF2-40B4-BE49-F238E27FC236}">
                <a16:creationId xmlns:a16="http://schemas.microsoft.com/office/drawing/2014/main" id="{7C11F3B1-84B3-7E42-4A28-121AD38EAB1C}"/>
              </a:ext>
            </a:extLst>
          </p:cNvPr>
          <p:cNvSpPr/>
          <p:nvPr/>
        </p:nvSpPr>
        <p:spPr>
          <a:xfrm>
            <a:off x="5253444" y="2660349"/>
            <a:ext cx="394712" cy="328004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+- f4 0 f2"/>
              <a:gd name="f109" fmla="+- f3 0 f2"/>
              <a:gd name="f110" fmla="*/ f109 1 12729"/>
              <a:gd name="f111" fmla="*/ f108 1 9925"/>
              <a:gd name="f112" fmla="*/ f2 1 f110"/>
              <a:gd name="f113" fmla="*/ f3 1 f110"/>
              <a:gd name="f114" fmla="*/ f2 1 f111"/>
              <a:gd name="f115" fmla="*/ f4 1 f111"/>
              <a:gd name="f116" fmla="*/ f112 f106 1"/>
              <a:gd name="f117" fmla="*/ f113 f106 1"/>
              <a:gd name="f118" fmla="*/ f115 f107 1"/>
              <a:gd name="f119" fmla="*/ f114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6" t="f119" r="f117" b="f118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algn="r" defTabSz="914357" rtl="1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900" kern="0">
              <a:solidFill>
                <a:schemeClr val="bg1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62" name="Google Shape;10190;p74">
            <a:extLst>
              <a:ext uri="{FF2B5EF4-FFF2-40B4-BE49-F238E27FC236}">
                <a16:creationId xmlns:a16="http://schemas.microsoft.com/office/drawing/2014/main" id="{77AEE9A6-9716-DD41-CCC3-564D4C4BAB83}"/>
              </a:ext>
            </a:extLst>
          </p:cNvPr>
          <p:cNvGrpSpPr/>
          <p:nvPr/>
        </p:nvGrpSpPr>
        <p:grpSpPr>
          <a:xfrm>
            <a:off x="6554633" y="2614873"/>
            <a:ext cx="359695" cy="378740"/>
            <a:chOff x="10482873" y="3656978"/>
            <a:chExt cx="479593" cy="504986"/>
          </a:xfrm>
          <a:solidFill>
            <a:srgbClr val="C00000"/>
          </a:solidFill>
        </p:grpSpPr>
        <p:sp>
          <p:nvSpPr>
            <p:cNvPr id="63" name="Google Shape;10191;p74">
              <a:extLst>
                <a:ext uri="{FF2B5EF4-FFF2-40B4-BE49-F238E27FC236}">
                  <a16:creationId xmlns:a16="http://schemas.microsoft.com/office/drawing/2014/main" id="{0AFD3287-4FB2-953D-E40C-F2F2DAAD32A2}"/>
                </a:ext>
              </a:extLst>
            </p:cNvPr>
            <p:cNvSpPr/>
            <p:nvPr/>
          </p:nvSpPr>
          <p:spPr>
            <a:xfrm>
              <a:off x="10482873" y="3656978"/>
              <a:ext cx="225006" cy="41148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+- f5 0 f3"/>
                <a:gd name="f57" fmla="+- f4 0 f3"/>
                <a:gd name="f58" fmla="*/ f57 1 5987"/>
                <a:gd name="f59" fmla="*/ f56 1 10273"/>
                <a:gd name="f60" fmla="*/ f3 1 f58"/>
                <a:gd name="f61" fmla="*/ f4 1 f58"/>
                <a:gd name="f62" fmla="*/ f3 1 f59"/>
                <a:gd name="f63" fmla="*/ f5 1 f59"/>
                <a:gd name="f64" fmla="*/ f60 f54 1"/>
                <a:gd name="f65" fmla="*/ f61 f54 1"/>
                <a:gd name="f66" fmla="*/ f63 f55 1"/>
                <a:gd name="f67" fmla="*/ f62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4" name="Google Shape;10192;p74">
              <a:extLst>
                <a:ext uri="{FF2B5EF4-FFF2-40B4-BE49-F238E27FC236}">
                  <a16:creationId xmlns:a16="http://schemas.microsoft.com/office/drawing/2014/main" id="{F423DB18-6646-302F-99AF-78D5D3703253}"/>
                </a:ext>
              </a:extLst>
            </p:cNvPr>
            <p:cNvSpPr/>
            <p:nvPr/>
          </p:nvSpPr>
          <p:spPr>
            <a:xfrm>
              <a:off x="10570509" y="4009232"/>
              <a:ext cx="303141" cy="152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+- f4 0 f2"/>
                <a:gd name="f59" fmla="+- f3 0 f2"/>
                <a:gd name="f60" fmla="*/ f59 1 8066"/>
                <a:gd name="f61" fmla="*/ f58 1 3813"/>
                <a:gd name="f62" fmla="*/ f2 1 f60"/>
                <a:gd name="f63" fmla="*/ f3 1 f60"/>
                <a:gd name="f64" fmla="*/ f2 1 f61"/>
                <a:gd name="f65" fmla="*/ f4 1 f61"/>
                <a:gd name="f66" fmla="*/ f62 f56 1"/>
                <a:gd name="f67" fmla="*/ f63 f56 1"/>
                <a:gd name="f68" fmla="*/ f65 f57 1"/>
                <a:gd name="f69" fmla="*/ f64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066" h="38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5" name="Google Shape;10193;p74">
              <a:extLst>
                <a:ext uri="{FF2B5EF4-FFF2-40B4-BE49-F238E27FC236}">
                  <a16:creationId xmlns:a16="http://schemas.microsoft.com/office/drawing/2014/main" id="{0CF350BD-6B85-250E-F9FF-F56180162B99}"/>
                </a:ext>
              </a:extLst>
            </p:cNvPr>
            <p:cNvSpPr/>
            <p:nvPr/>
          </p:nvSpPr>
          <p:spPr>
            <a:xfrm>
              <a:off x="10737460" y="3656978"/>
              <a:ext cx="225006" cy="411004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+- f5 0 f3"/>
                <a:gd name="f58" fmla="+- f4 0 f3"/>
                <a:gd name="f59" fmla="*/ f58 1 5987"/>
                <a:gd name="f60" fmla="*/ f57 1 10261"/>
                <a:gd name="f61" fmla="*/ f3 1 f59"/>
                <a:gd name="f62" fmla="*/ f4 1 f59"/>
                <a:gd name="f63" fmla="*/ f3 1 f60"/>
                <a:gd name="f64" fmla="*/ f5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4;p74">
              <a:extLst>
                <a:ext uri="{FF2B5EF4-FFF2-40B4-BE49-F238E27FC236}">
                  <a16:creationId xmlns:a16="http://schemas.microsoft.com/office/drawing/2014/main" id="{A74F1DBB-F191-0377-F8D5-265DEF9500B4}"/>
                </a:ext>
              </a:extLst>
            </p:cNvPr>
            <p:cNvSpPr/>
            <p:nvPr/>
          </p:nvSpPr>
          <p:spPr>
            <a:xfrm>
              <a:off x="10673526" y="3793406"/>
              <a:ext cx="94740" cy="2322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+- f4 0 f2"/>
                <a:gd name="f69" fmla="+- f3 0 f2"/>
                <a:gd name="f70" fmla="*/ f69 1 2521"/>
                <a:gd name="f71" fmla="*/ f68 1 5798"/>
                <a:gd name="f72" fmla="*/ f2 1 f70"/>
                <a:gd name="f73" fmla="*/ f3 1 f70"/>
                <a:gd name="f74" fmla="*/ f2 1 f71"/>
                <a:gd name="f75" fmla="*/ f4 1 f71"/>
                <a:gd name="f76" fmla="*/ f72 f66 1"/>
                <a:gd name="f77" fmla="*/ f73 f66 1"/>
                <a:gd name="f78" fmla="*/ f75 f67 1"/>
                <a:gd name="f79" fmla="*/ f74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7" name="Google Shape;10221;p74">
            <a:extLst>
              <a:ext uri="{FF2B5EF4-FFF2-40B4-BE49-F238E27FC236}">
                <a16:creationId xmlns:a16="http://schemas.microsoft.com/office/drawing/2014/main" id="{B40FC675-6AF3-5A3E-2430-C0585B8C28E1}"/>
              </a:ext>
            </a:extLst>
          </p:cNvPr>
          <p:cNvGrpSpPr/>
          <p:nvPr/>
        </p:nvGrpSpPr>
        <p:grpSpPr>
          <a:xfrm>
            <a:off x="2527951" y="3339084"/>
            <a:ext cx="316970" cy="383403"/>
            <a:chOff x="5113964" y="4622593"/>
            <a:chExt cx="422626" cy="511204"/>
          </a:xfrm>
          <a:solidFill>
            <a:srgbClr val="C00000"/>
          </a:solidFill>
        </p:grpSpPr>
        <p:sp>
          <p:nvSpPr>
            <p:cNvPr id="68" name="Google Shape;10222;p74">
              <a:extLst>
                <a:ext uri="{FF2B5EF4-FFF2-40B4-BE49-F238E27FC236}">
                  <a16:creationId xmlns:a16="http://schemas.microsoft.com/office/drawing/2014/main" id="{A152C8FD-2DCC-F737-F257-AC489EFEE278}"/>
                </a:ext>
              </a:extLst>
            </p:cNvPr>
            <p:cNvSpPr/>
            <p:nvPr/>
          </p:nvSpPr>
          <p:spPr>
            <a:xfrm>
              <a:off x="5253548" y="4863529"/>
              <a:ext cx="140890" cy="90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+- f4 0 f2"/>
                <a:gd name="f11" fmla="+- f3 0 f2"/>
                <a:gd name="f12" fmla="*/ f11 1 3466"/>
                <a:gd name="f13" fmla="*/ f10 1 208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9" name="Google Shape;10223;p74">
              <a:extLst>
                <a:ext uri="{FF2B5EF4-FFF2-40B4-BE49-F238E27FC236}">
                  <a16:creationId xmlns:a16="http://schemas.microsoft.com/office/drawing/2014/main" id="{26AF2539-A0B9-B806-76B2-E650B9C06FCE}"/>
                </a:ext>
              </a:extLst>
            </p:cNvPr>
            <p:cNvSpPr/>
            <p:nvPr/>
          </p:nvSpPr>
          <p:spPr>
            <a:xfrm>
              <a:off x="5294522" y="4773451"/>
              <a:ext cx="57680" cy="614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+- f4 0 f2"/>
                <a:gd name="f12" fmla="+- f3 0 f2"/>
                <a:gd name="f13" fmla="*/ f12 1 1419"/>
                <a:gd name="f14" fmla="*/ f11 1 141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0" name="Google Shape;10224;p74">
              <a:extLst>
                <a:ext uri="{FF2B5EF4-FFF2-40B4-BE49-F238E27FC236}">
                  <a16:creationId xmlns:a16="http://schemas.microsoft.com/office/drawing/2014/main" id="{CC7D6F16-18BA-B4DA-EBD9-F19B9D3A5A49}"/>
                </a:ext>
              </a:extLst>
            </p:cNvPr>
            <p:cNvSpPr/>
            <p:nvPr/>
          </p:nvSpPr>
          <p:spPr>
            <a:xfrm>
              <a:off x="5113964" y="4622593"/>
              <a:ext cx="422626" cy="5112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+- f4 0 f2"/>
                <a:gd name="f98" fmla="+- f3 0 f2"/>
                <a:gd name="f99" fmla="*/ f98 1 10397"/>
                <a:gd name="f100" fmla="*/ f97 1 11800"/>
                <a:gd name="f101" fmla="*/ f2 1 f99"/>
                <a:gd name="f102" fmla="*/ f3 1 f99"/>
                <a:gd name="f103" fmla="*/ f2 1 f100"/>
                <a:gd name="f104" fmla="*/ f4 1 f100"/>
                <a:gd name="f105" fmla="*/ f101 f95 1"/>
                <a:gd name="f106" fmla="*/ f102 f95 1"/>
                <a:gd name="f107" fmla="*/ f104 f96 1"/>
                <a:gd name="f108" fmla="*/ f103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5" t="f108" r="f106" b="f107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1" name="Google Shape;10240;p74">
            <a:extLst>
              <a:ext uri="{FF2B5EF4-FFF2-40B4-BE49-F238E27FC236}">
                <a16:creationId xmlns:a16="http://schemas.microsoft.com/office/drawing/2014/main" id="{072130B9-39BE-2F38-5781-E95EBE18B0FC}"/>
              </a:ext>
            </a:extLst>
          </p:cNvPr>
          <p:cNvGrpSpPr/>
          <p:nvPr/>
        </p:nvGrpSpPr>
        <p:grpSpPr>
          <a:xfrm>
            <a:off x="3916628" y="3342753"/>
            <a:ext cx="365017" cy="360367"/>
            <a:chOff x="6965533" y="4627485"/>
            <a:chExt cx="486689" cy="480489"/>
          </a:xfrm>
          <a:solidFill>
            <a:srgbClr val="C00000"/>
          </a:solidFill>
        </p:grpSpPr>
        <p:sp>
          <p:nvSpPr>
            <p:cNvPr id="72" name="Google Shape;10241;p74">
              <a:extLst>
                <a:ext uri="{FF2B5EF4-FFF2-40B4-BE49-F238E27FC236}">
                  <a16:creationId xmlns:a16="http://schemas.microsoft.com/office/drawing/2014/main" id="{9B2DF265-5EAC-DC7C-96D1-C002A4958AFA}"/>
                </a:ext>
              </a:extLst>
            </p:cNvPr>
            <p:cNvSpPr/>
            <p:nvPr/>
          </p:nvSpPr>
          <p:spPr>
            <a:xfrm>
              <a:off x="6965533" y="4627485"/>
              <a:ext cx="486689" cy="3890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+- f4 0 f2"/>
                <a:gd name="f128" fmla="+- f3 0 f2"/>
                <a:gd name="f129" fmla="*/ f128 1 11973"/>
                <a:gd name="f130" fmla="*/ f127 1 8980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3" name="Google Shape;10242;p74">
              <a:extLst>
                <a:ext uri="{FF2B5EF4-FFF2-40B4-BE49-F238E27FC236}">
                  <a16:creationId xmlns:a16="http://schemas.microsoft.com/office/drawing/2014/main" id="{D5BF69DB-E7FD-1B75-461F-71F730671621}"/>
                </a:ext>
              </a:extLst>
            </p:cNvPr>
            <p:cNvSpPr/>
            <p:nvPr/>
          </p:nvSpPr>
          <p:spPr>
            <a:xfrm>
              <a:off x="7074383" y="5047844"/>
              <a:ext cx="256169" cy="60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+- f4 0 f2"/>
                <a:gd name="f25" fmla="+- f3 0 f2"/>
                <a:gd name="f26" fmla="*/ f25 1 6302"/>
                <a:gd name="f27" fmla="*/ f24 1 1388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0303;p74">
            <a:extLst>
              <a:ext uri="{FF2B5EF4-FFF2-40B4-BE49-F238E27FC236}">
                <a16:creationId xmlns:a16="http://schemas.microsoft.com/office/drawing/2014/main" id="{2F831816-159F-1015-2746-CA7DA24E38DE}"/>
              </a:ext>
            </a:extLst>
          </p:cNvPr>
          <p:cNvGrpSpPr/>
          <p:nvPr/>
        </p:nvGrpSpPr>
        <p:grpSpPr>
          <a:xfrm>
            <a:off x="4617069" y="3311364"/>
            <a:ext cx="360237" cy="383891"/>
            <a:chOff x="7899455" y="4585633"/>
            <a:chExt cx="480316" cy="511854"/>
          </a:xfrm>
          <a:solidFill>
            <a:srgbClr val="C00000"/>
          </a:solidFill>
        </p:grpSpPr>
        <p:sp>
          <p:nvSpPr>
            <p:cNvPr id="75" name="Google Shape;10304;p74">
              <a:extLst>
                <a:ext uri="{FF2B5EF4-FFF2-40B4-BE49-F238E27FC236}">
                  <a16:creationId xmlns:a16="http://schemas.microsoft.com/office/drawing/2014/main" id="{9C1729E9-C417-B8FE-94B1-23FE29CAE63F}"/>
                </a:ext>
              </a:extLst>
            </p:cNvPr>
            <p:cNvSpPr/>
            <p:nvPr/>
          </p:nvSpPr>
          <p:spPr>
            <a:xfrm>
              <a:off x="7982702" y="4735741"/>
              <a:ext cx="28209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+- f4 0 f2"/>
                <a:gd name="f10" fmla="+- f3 0 f2"/>
                <a:gd name="f11" fmla="*/ f10 1 694"/>
                <a:gd name="f12" fmla="*/ f9 1 3467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10305;p74">
              <a:extLst>
                <a:ext uri="{FF2B5EF4-FFF2-40B4-BE49-F238E27FC236}">
                  <a16:creationId xmlns:a16="http://schemas.microsoft.com/office/drawing/2014/main" id="{AE49D188-B828-89B3-4139-D36699F20C2D}"/>
                </a:ext>
              </a:extLst>
            </p:cNvPr>
            <p:cNvSpPr/>
            <p:nvPr/>
          </p:nvSpPr>
          <p:spPr>
            <a:xfrm>
              <a:off x="8267008" y="4735741"/>
              <a:ext cx="29507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+- f4 0 f2"/>
                <a:gd name="f11" fmla="+- f3 0 f2"/>
                <a:gd name="f12" fmla="*/ f11 1 726"/>
                <a:gd name="f13" fmla="*/ f10 1 3467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7" name="Google Shape;10306;p74">
              <a:extLst>
                <a:ext uri="{FF2B5EF4-FFF2-40B4-BE49-F238E27FC236}">
                  <a16:creationId xmlns:a16="http://schemas.microsoft.com/office/drawing/2014/main" id="{14C131F8-BA52-9B8E-0462-2C002D2D966C}"/>
                </a:ext>
              </a:extLst>
            </p:cNvPr>
            <p:cNvSpPr/>
            <p:nvPr/>
          </p:nvSpPr>
          <p:spPr>
            <a:xfrm>
              <a:off x="7982702" y="4915924"/>
              <a:ext cx="28209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+- f4 0 f2"/>
                <a:gd name="f9" fmla="+- f3 0 f2"/>
                <a:gd name="f10" fmla="*/ f9 1 694"/>
                <a:gd name="f11" fmla="*/ f8 1 4160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7;p74">
              <a:extLst>
                <a:ext uri="{FF2B5EF4-FFF2-40B4-BE49-F238E27FC236}">
                  <a16:creationId xmlns:a16="http://schemas.microsoft.com/office/drawing/2014/main" id="{4B81413D-41A9-70A2-8F40-E08100B8EAFE}"/>
                </a:ext>
              </a:extLst>
            </p:cNvPr>
            <p:cNvSpPr/>
            <p:nvPr/>
          </p:nvSpPr>
          <p:spPr>
            <a:xfrm>
              <a:off x="8267008" y="4915924"/>
              <a:ext cx="29507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+- f4 0 f2"/>
                <a:gd name="f11" fmla="+- f3 0 f2"/>
                <a:gd name="f12" fmla="*/ f11 1 726"/>
                <a:gd name="f13" fmla="*/ f10 1 4160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8;p74">
              <a:extLst>
                <a:ext uri="{FF2B5EF4-FFF2-40B4-BE49-F238E27FC236}">
                  <a16:creationId xmlns:a16="http://schemas.microsoft.com/office/drawing/2014/main" id="{7C8951CA-75C1-B426-5884-EDB9E06CC51A}"/>
                </a:ext>
              </a:extLst>
            </p:cNvPr>
            <p:cNvSpPr/>
            <p:nvPr/>
          </p:nvSpPr>
          <p:spPr>
            <a:xfrm>
              <a:off x="7899455" y="4735741"/>
              <a:ext cx="56372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+- f4 0 f2"/>
                <a:gd name="f19" fmla="+- f3 0 f2"/>
                <a:gd name="f20" fmla="*/ f19 1 1387"/>
                <a:gd name="f21" fmla="*/ f18 1 3467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9;p74">
              <a:extLst>
                <a:ext uri="{FF2B5EF4-FFF2-40B4-BE49-F238E27FC236}">
                  <a16:creationId xmlns:a16="http://schemas.microsoft.com/office/drawing/2014/main" id="{62D19D65-E255-A3A3-4966-8FB6928E84B8}"/>
                </a:ext>
              </a:extLst>
            </p:cNvPr>
            <p:cNvSpPr/>
            <p:nvPr/>
          </p:nvSpPr>
          <p:spPr>
            <a:xfrm>
              <a:off x="8040346" y="4735741"/>
              <a:ext cx="198534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+- f4 0 f2"/>
                <a:gd name="f11" fmla="+- f3 0 f2"/>
                <a:gd name="f12" fmla="*/ f11 1 4884"/>
                <a:gd name="f13" fmla="*/ f10 1 3467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10;p74">
              <a:extLst>
                <a:ext uri="{FF2B5EF4-FFF2-40B4-BE49-F238E27FC236}">
                  <a16:creationId xmlns:a16="http://schemas.microsoft.com/office/drawing/2014/main" id="{CB37A78E-88AA-7E98-DB2A-6D4A82BEF9D7}"/>
                </a:ext>
              </a:extLst>
            </p:cNvPr>
            <p:cNvSpPr/>
            <p:nvPr/>
          </p:nvSpPr>
          <p:spPr>
            <a:xfrm>
              <a:off x="8323344" y="4894088"/>
              <a:ext cx="56427" cy="2033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+- f4 0 f2"/>
                <a:gd name="f18" fmla="+- f3 0 f2"/>
                <a:gd name="f19" fmla="*/ f18 1 1388"/>
                <a:gd name="f20" fmla="*/ f17 1 4695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11;p74">
              <a:extLst>
                <a:ext uri="{FF2B5EF4-FFF2-40B4-BE49-F238E27FC236}">
                  <a16:creationId xmlns:a16="http://schemas.microsoft.com/office/drawing/2014/main" id="{31B6C62F-54AE-E808-DF4D-A5113A3EE8A7}"/>
                </a:ext>
              </a:extLst>
            </p:cNvPr>
            <p:cNvSpPr/>
            <p:nvPr/>
          </p:nvSpPr>
          <p:spPr>
            <a:xfrm>
              <a:off x="7899455" y="4894088"/>
              <a:ext cx="56372" cy="202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+- f4 0 f2"/>
                <a:gd name="f18" fmla="+- f3 0 f2"/>
                <a:gd name="f19" fmla="*/ f18 1 1387"/>
                <a:gd name="f20" fmla="*/ f17 1 4664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2;p74">
              <a:extLst>
                <a:ext uri="{FF2B5EF4-FFF2-40B4-BE49-F238E27FC236}">
                  <a16:creationId xmlns:a16="http://schemas.microsoft.com/office/drawing/2014/main" id="{527BEFBB-C1D7-CEDF-F490-3A878C8F5EC2}"/>
                </a:ext>
              </a:extLst>
            </p:cNvPr>
            <p:cNvSpPr/>
            <p:nvPr/>
          </p:nvSpPr>
          <p:spPr>
            <a:xfrm>
              <a:off x="8124846" y="4915924"/>
              <a:ext cx="28209" cy="314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+- f4 0 f2"/>
                <a:gd name="f13" fmla="+- f3 0 f2"/>
                <a:gd name="f14" fmla="*/ f13 1 694"/>
                <a:gd name="f15" fmla="*/ f12 1 726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3;p74">
              <a:extLst>
                <a:ext uri="{FF2B5EF4-FFF2-40B4-BE49-F238E27FC236}">
                  <a16:creationId xmlns:a16="http://schemas.microsoft.com/office/drawing/2014/main" id="{2261A55F-A35C-EBC4-E7BB-58D6C32AF300}"/>
                </a:ext>
              </a:extLst>
            </p:cNvPr>
            <p:cNvSpPr/>
            <p:nvPr/>
          </p:nvSpPr>
          <p:spPr>
            <a:xfrm>
              <a:off x="8323344" y="4735741"/>
              <a:ext cx="56427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+- f4 0 f2"/>
                <a:gd name="f23" fmla="+- f3 0 f2"/>
                <a:gd name="f24" fmla="*/ f23 1 1388"/>
                <a:gd name="f25" fmla="*/ f22 1 3467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4;p74">
              <a:extLst>
                <a:ext uri="{FF2B5EF4-FFF2-40B4-BE49-F238E27FC236}">
                  <a16:creationId xmlns:a16="http://schemas.microsoft.com/office/drawing/2014/main" id="{1B7BF40C-9E16-C9B0-104D-7B6EBAB4BEDF}"/>
                </a:ext>
              </a:extLst>
            </p:cNvPr>
            <p:cNvSpPr/>
            <p:nvPr/>
          </p:nvSpPr>
          <p:spPr>
            <a:xfrm>
              <a:off x="8040346" y="4915924"/>
              <a:ext cx="198534" cy="1802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+- f4 0 f2"/>
                <a:gd name="f19" fmla="+- f3 0 f2"/>
                <a:gd name="f20" fmla="*/ f19 1 4884"/>
                <a:gd name="f21" fmla="*/ f18 1 416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5;p74">
              <a:extLst>
                <a:ext uri="{FF2B5EF4-FFF2-40B4-BE49-F238E27FC236}">
                  <a16:creationId xmlns:a16="http://schemas.microsoft.com/office/drawing/2014/main" id="{D3D926F9-926B-852F-47B9-F8F410D26E6C}"/>
                </a:ext>
              </a:extLst>
            </p:cNvPr>
            <p:cNvSpPr/>
            <p:nvPr/>
          </p:nvSpPr>
          <p:spPr>
            <a:xfrm>
              <a:off x="8039039" y="4585633"/>
              <a:ext cx="198534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+- f4 0 f2"/>
                <a:gd name="f20" fmla="+- f3 0 f2"/>
                <a:gd name="f21" fmla="*/ f20 1 4884"/>
                <a:gd name="f22" fmla="*/ f19 1 277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87" name="Google Shape;10341;p74">
            <a:extLst>
              <a:ext uri="{FF2B5EF4-FFF2-40B4-BE49-F238E27FC236}">
                <a16:creationId xmlns:a16="http://schemas.microsoft.com/office/drawing/2014/main" id="{33AFECE4-32D0-4C16-C440-D811D716D7E4}"/>
              </a:ext>
            </a:extLst>
          </p:cNvPr>
          <p:cNvGrpSpPr/>
          <p:nvPr/>
        </p:nvGrpSpPr>
        <p:grpSpPr>
          <a:xfrm>
            <a:off x="7220181" y="2621155"/>
            <a:ext cx="259506" cy="362603"/>
            <a:chOff x="11370271" y="3665354"/>
            <a:chExt cx="346008" cy="483470"/>
          </a:xfrm>
          <a:solidFill>
            <a:srgbClr val="C00000"/>
          </a:solidFill>
        </p:grpSpPr>
        <p:sp>
          <p:nvSpPr>
            <p:cNvPr id="88" name="Google Shape;10342;p74">
              <a:extLst>
                <a:ext uri="{FF2B5EF4-FFF2-40B4-BE49-F238E27FC236}">
                  <a16:creationId xmlns:a16="http://schemas.microsoft.com/office/drawing/2014/main" id="{B5F3C461-C1B8-EFAF-35D4-3782C793850C}"/>
                </a:ext>
              </a:extLst>
            </p:cNvPr>
            <p:cNvSpPr/>
            <p:nvPr/>
          </p:nvSpPr>
          <p:spPr>
            <a:xfrm>
              <a:off x="11370271" y="3665354"/>
              <a:ext cx="346008" cy="340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+- f4 0 f2"/>
                <a:gd name="f65" fmla="+- f3 0 f2"/>
                <a:gd name="f66" fmla="*/ f65 1 9012"/>
                <a:gd name="f67" fmla="*/ f64 1 8318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10343;p74">
              <a:extLst>
                <a:ext uri="{FF2B5EF4-FFF2-40B4-BE49-F238E27FC236}">
                  <a16:creationId xmlns:a16="http://schemas.microsoft.com/office/drawing/2014/main" id="{60559BEC-DACA-3742-0943-A5089ED1E45E}"/>
                </a:ext>
              </a:extLst>
            </p:cNvPr>
            <p:cNvSpPr/>
            <p:nvPr/>
          </p:nvSpPr>
          <p:spPr>
            <a:xfrm>
              <a:off x="11516657" y="3749168"/>
              <a:ext cx="54434" cy="580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+- f4 0 f2"/>
                <a:gd name="f11" fmla="+- f3 0 f2"/>
                <a:gd name="f12" fmla="*/ f11 1 1418"/>
                <a:gd name="f13" fmla="*/ f10 1 1419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10344;p74">
              <a:extLst>
                <a:ext uri="{FF2B5EF4-FFF2-40B4-BE49-F238E27FC236}">
                  <a16:creationId xmlns:a16="http://schemas.microsoft.com/office/drawing/2014/main" id="{83B6EAC3-7A96-6CAC-B8E6-4763D8937177}"/>
                </a:ext>
              </a:extLst>
            </p:cNvPr>
            <p:cNvSpPr/>
            <p:nvPr/>
          </p:nvSpPr>
          <p:spPr>
            <a:xfrm>
              <a:off x="11451314" y="4034058"/>
              <a:ext cx="186327" cy="580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+- f4 0 f2"/>
                <a:gd name="f15" fmla="+- f3 0 f2"/>
                <a:gd name="f16" fmla="*/ f15 1 4853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5;p74">
              <a:extLst>
                <a:ext uri="{FF2B5EF4-FFF2-40B4-BE49-F238E27FC236}">
                  <a16:creationId xmlns:a16="http://schemas.microsoft.com/office/drawing/2014/main" id="{1AC93073-177C-3C44-E3CC-B5C144DC0585}"/>
                </a:ext>
              </a:extLst>
            </p:cNvPr>
            <p:cNvSpPr/>
            <p:nvPr/>
          </p:nvSpPr>
          <p:spPr>
            <a:xfrm>
              <a:off x="11477923" y="3836813"/>
              <a:ext cx="133109" cy="851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+- f4 0 f2"/>
                <a:gd name="f16" fmla="+- f3 0 f2"/>
                <a:gd name="f17" fmla="*/ f16 1 3467"/>
                <a:gd name="f18" fmla="*/ f15 1 2080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6;p74">
              <a:extLst>
                <a:ext uri="{FF2B5EF4-FFF2-40B4-BE49-F238E27FC236}">
                  <a16:creationId xmlns:a16="http://schemas.microsoft.com/office/drawing/2014/main" id="{AC9DB427-5C8C-151A-C725-596E39145D87}"/>
                </a:ext>
              </a:extLst>
            </p:cNvPr>
            <p:cNvSpPr/>
            <p:nvPr/>
          </p:nvSpPr>
          <p:spPr>
            <a:xfrm>
              <a:off x="11477923" y="4120432"/>
              <a:ext cx="134307" cy="28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+- f4 0 f2"/>
                <a:gd name="f14" fmla="+- f3 0 f2"/>
                <a:gd name="f15" fmla="*/ f14 1 3498"/>
                <a:gd name="f16" fmla="*/ f13 1 69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0359;p74">
            <a:extLst>
              <a:ext uri="{FF2B5EF4-FFF2-40B4-BE49-F238E27FC236}">
                <a16:creationId xmlns:a16="http://schemas.microsoft.com/office/drawing/2014/main" id="{329AA27F-F7B0-1AC5-6FE1-E14DF20C4AF0}"/>
              </a:ext>
            </a:extLst>
          </p:cNvPr>
          <p:cNvGrpSpPr/>
          <p:nvPr/>
        </p:nvGrpSpPr>
        <p:grpSpPr>
          <a:xfrm>
            <a:off x="5277228" y="3353459"/>
            <a:ext cx="361183" cy="338860"/>
            <a:chOff x="8779666" y="4641759"/>
            <a:chExt cx="481577" cy="451813"/>
          </a:xfrm>
          <a:solidFill>
            <a:srgbClr val="C00000"/>
          </a:solidFill>
        </p:grpSpPr>
        <p:sp>
          <p:nvSpPr>
            <p:cNvPr id="94" name="Google Shape;10360;p74">
              <a:extLst>
                <a:ext uri="{FF2B5EF4-FFF2-40B4-BE49-F238E27FC236}">
                  <a16:creationId xmlns:a16="http://schemas.microsoft.com/office/drawing/2014/main" id="{DC7555FA-135E-B1F6-32BE-3A0455D40404}"/>
                </a:ext>
              </a:extLst>
            </p:cNvPr>
            <p:cNvSpPr/>
            <p:nvPr/>
          </p:nvSpPr>
          <p:spPr>
            <a:xfrm>
              <a:off x="8906448" y="4851961"/>
              <a:ext cx="226698" cy="2416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+- f3 0 f2"/>
                <a:gd name="f38" fmla="*/ f37 1 5577"/>
                <a:gd name="f39" fmla="*/ f2 1 f38"/>
                <a:gd name="f40" fmla="*/ f3 1 f38"/>
                <a:gd name="f41" fmla="*/ f39 f35 1"/>
                <a:gd name="f42" fmla="*/ f40 f35 1"/>
                <a:gd name="f43" fmla="*/ f40 f36 1"/>
                <a:gd name="f44" fmla="*/ f39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10361;p74">
              <a:extLst>
                <a:ext uri="{FF2B5EF4-FFF2-40B4-BE49-F238E27FC236}">
                  <a16:creationId xmlns:a16="http://schemas.microsoft.com/office/drawing/2014/main" id="{4C99502A-6128-A68F-00BA-EE60E97FC2C2}"/>
                </a:ext>
              </a:extLst>
            </p:cNvPr>
            <p:cNvSpPr/>
            <p:nvPr/>
          </p:nvSpPr>
          <p:spPr>
            <a:xfrm>
              <a:off x="9119046" y="4641759"/>
              <a:ext cx="112718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+- f3 0 f2"/>
                <a:gd name="f12" fmla="*/ f11 1 2773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10362;p74">
              <a:extLst>
                <a:ext uri="{FF2B5EF4-FFF2-40B4-BE49-F238E27FC236}">
                  <a16:creationId xmlns:a16="http://schemas.microsoft.com/office/drawing/2014/main" id="{F796F9BD-9E01-F059-F1BF-09CED49834C8}"/>
                </a:ext>
              </a:extLst>
            </p:cNvPr>
            <p:cNvSpPr/>
            <p:nvPr/>
          </p:nvSpPr>
          <p:spPr>
            <a:xfrm>
              <a:off x="8809137" y="4641759"/>
              <a:ext cx="111419" cy="120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+- f4 0 f2"/>
                <a:gd name="f14" fmla="+- f3 0 f2"/>
                <a:gd name="f15" fmla="*/ f14 1 2741"/>
                <a:gd name="f16" fmla="*/ f13 1 2773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3;p74">
              <a:extLst>
                <a:ext uri="{FF2B5EF4-FFF2-40B4-BE49-F238E27FC236}">
                  <a16:creationId xmlns:a16="http://schemas.microsoft.com/office/drawing/2014/main" id="{1350DA42-E4AB-9259-EFA1-C0EB45755423}"/>
                </a:ext>
              </a:extLst>
            </p:cNvPr>
            <p:cNvSpPr/>
            <p:nvPr/>
          </p:nvSpPr>
          <p:spPr>
            <a:xfrm>
              <a:off x="8779666" y="4761856"/>
              <a:ext cx="170361" cy="90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+- f4 0 f2"/>
                <a:gd name="f29" fmla="+- f3 0 f2"/>
                <a:gd name="f30" fmla="*/ f29 1 4191"/>
                <a:gd name="f31" fmla="*/ f28 1 2081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4;p74">
              <a:extLst>
                <a:ext uri="{FF2B5EF4-FFF2-40B4-BE49-F238E27FC236}">
                  <a16:creationId xmlns:a16="http://schemas.microsoft.com/office/drawing/2014/main" id="{50E342E4-531C-DAF0-AD59-C215A8C6D558}"/>
                </a:ext>
              </a:extLst>
            </p:cNvPr>
            <p:cNvSpPr/>
            <p:nvPr/>
          </p:nvSpPr>
          <p:spPr>
            <a:xfrm>
              <a:off x="9092135" y="4761856"/>
              <a:ext cx="169099" cy="90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+- f4 0 f2"/>
                <a:gd name="f30" fmla="+- f3 0 f2"/>
                <a:gd name="f31" fmla="*/ f30 1 4160"/>
                <a:gd name="f32" fmla="*/ f29 1 2081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5;p74">
              <a:extLst>
                <a:ext uri="{FF2B5EF4-FFF2-40B4-BE49-F238E27FC236}">
                  <a16:creationId xmlns:a16="http://schemas.microsoft.com/office/drawing/2014/main" id="{A3FEAA79-5050-EE59-ACA7-2737C0BCA496}"/>
                </a:ext>
              </a:extLst>
            </p:cNvPr>
            <p:cNvSpPr/>
            <p:nvPr/>
          </p:nvSpPr>
          <p:spPr>
            <a:xfrm>
              <a:off x="9098563" y="4881981"/>
              <a:ext cx="162680" cy="915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+- f4 0 f2"/>
                <a:gd name="f22" fmla="+- f3 0 f2"/>
                <a:gd name="f23" fmla="*/ f22 1 4002"/>
                <a:gd name="f24" fmla="*/ f21 1 2112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6;p74">
              <a:extLst>
                <a:ext uri="{FF2B5EF4-FFF2-40B4-BE49-F238E27FC236}">
                  <a16:creationId xmlns:a16="http://schemas.microsoft.com/office/drawing/2014/main" id="{E4DB5838-AEC4-4C60-D41E-CA7EC6CE20FD}"/>
                </a:ext>
              </a:extLst>
            </p:cNvPr>
            <p:cNvSpPr/>
            <p:nvPr/>
          </p:nvSpPr>
          <p:spPr>
            <a:xfrm>
              <a:off x="8779666" y="4881981"/>
              <a:ext cx="163979" cy="90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+- f4 0 f2"/>
                <a:gd name="f18" fmla="+- f3 0 f2"/>
                <a:gd name="f19" fmla="*/ f18 1 4034"/>
                <a:gd name="f20" fmla="*/ f17 1 2080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10399;p74">
            <a:extLst>
              <a:ext uri="{FF2B5EF4-FFF2-40B4-BE49-F238E27FC236}">
                <a16:creationId xmlns:a16="http://schemas.microsoft.com/office/drawing/2014/main" id="{01BC95B3-E11A-8D37-C75F-5878E7389CDA}"/>
              </a:ext>
            </a:extLst>
          </p:cNvPr>
          <p:cNvGrpSpPr/>
          <p:nvPr/>
        </p:nvGrpSpPr>
        <p:grpSpPr>
          <a:xfrm>
            <a:off x="1824773" y="3282650"/>
            <a:ext cx="360196" cy="381847"/>
            <a:chOff x="4176393" y="4547347"/>
            <a:chExt cx="480261" cy="509129"/>
          </a:xfrm>
          <a:solidFill>
            <a:srgbClr val="C00000"/>
          </a:solidFill>
        </p:grpSpPr>
        <p:sp>
          <p:nvSpPr>
            <p:cNvPr id="102" name="Google Shape;10400;p74">
              <a:extLst>
                <a:ext uri="{FF2B5EF4-FFF2-40B4-BE49-F238E27FC236}">
                  <a16:creationId xmlns:a16="http://schemas.microsoft.com/office/drawing/2014/main" id="{92492695-21AC-A6D6-B54E-665AD2840806}"/>
                </a:ext>
              </a:extLst>
            </p:cNvPr>
            <p:cNvSpPr/>
            <p:nvPr/>
          </p:nvSpPr>
          <p:spPr>
            <a:xfrm>
              <a:off x="4390253" y="4776651"/>
              <a:ext cx="29507" cy="286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+- f4 0 f2"/>
                <a:gd name="f27" fmla="+- f3 0 f2"/>
                <a:gd name="f28" fmla="*/ f27 1 726"/>
                <a:gd name="f29" fmla="*/ f26 1 662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0401;p74">
              <a:extLst>
                <a:ext uri="{FF2B5EF4-FFF2-40B4-BE49-F238E27FC236}">
                  <a16:creationId xmlns:a16="http://schemas.microsoft.com/office/drawing/2014/main" id="{33173029-B4AB-E427-065A-B05F709ACD1B}"/>
                </a:ext>
              </a:extLst>
            </p:cNvPr>
            <p:cNvSpPr/>
            <p:nvPr/>
          </p:nvSpPr>
          <p:spPr>
            <a:xfrm>
              <a:off x="4327526" y="4716219"/>
              <a:ext cx="153692" cy="150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+- f4 0 f2"/>
                <a:gd name="f44" fmla="+- f3 0 f2"/>
                <a:gd name="f45" fmla="*/ f44 1 3781"/>
                <a:gd name="f46" fmla="*/ f43 1 3467"/>
                <a:gd name="f47" fmla="*/ f2 1 f45"/>
                <a:gd name="f48" fmla="*/ f3 1 f45"/>
                <a:gd name="f49" fmla="*/ f2 1 f46"/>
                <a:gd name="f50" fmla="*/ f4 1 f46"/>
                <a:gd name="f51" fmla="*/ f47 f41 1"/>
                <a:gd name="f52" fmla="*/ f48 f41 1"/>
                <a:gd name="f53" fmla="*/ f50 f42 1"/>
                <a:gd name="f54" fmla="*/ f49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0402;p74">
              <a:extLst>
                <a:ext uri="{FF2B5EF4-FFF2-40B4-BE49-F238E27FC236}">
                  <a16:creationId xmlns:a16="http://schemas.microsoft.com/office/drawing/2014/main" id="{BF9A114F-C21A-95A6-C8B6-874F2A647D71}"/>
                </a:ext>
              </a:extLst>
            </p:cNvPr>
            <p:cNvSpPr/>
            <p:nvPr/>
          </p:nvSpPr>
          <p:spPr>
            <a:xfrm>
              <a:off x="4464548" y="4563724"/>
              <a:ext cx="192106" cy="206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+- f4 0 f2"/>
                <a:gd name="f30" fmla="+- f3 0 f2"/>
                <a:gd name="f31" fmla="*/ f30 1 4726"/>
                <a:gd name="f32" fmla="*/ f29 1 4758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3;p74">
              <a:extLst>
                <a:ext uri="{FF2B5EF4-FFF2-40B4-BE49-F238E27FC236}">
                  <a16:creationId xmlns:a16="http://schemas.microsoft.com/office/drawing/2014/main" id="{A34F60FA-F5AF-4267-6C10-A0B67C996C3D}"/>
                </a:ext>
              </a:extLst>
            </p:cNvPr>
            <p:cNvSpPr/>
            <p:nvPr/>
          </p:nvSpPr>
          <p:spPr>
            <a:xfrm>
              <a:off x="4394103" y="4863986"/>
              <a:ext cx="167801" cy="1774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+- f4 0 f2"/>
                <a:gd name="f40" fmla="+- f3 0 f2"/>
                <a:gd name="f41" fmla="*/ f40 1 4128"/>
                <a:gd name="f42" fmla="*/ f39 1 4096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4;p74">
              <a:extLst>
                <a:ext uri="{FF2B5EF4-FFF2-40B4-BE49-F238E27FC236}">
                  <a16:creationId xmlns:a16="http://schemas.microsoft.com/office/drawing/2014/main" id="{182A9910-681A-16B2-1F77-17084D838E23}"/>
                </a:ext>
              </a:extLst>
            </p:cNvPr>
            <p:cNvSpPr/>
            <p:nvPr/>
          </p:nvSpPr>
          <p:spPr>
            <a:xfrm>
              <a:off x="4492730" y="4780730"/>
              <a:ext cx="146011" cy="1543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+- f4 0 f2"/>
                <a:gd name="f42" fmla="+- f3 0 f2"/>
                <a:gd name="f43" fmla="*/ f42 1 3592"/>
                <a:gd name="f44" fmla="*/ f41 1 3562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5;p74">
              <a:extLst>
                <a:ext uri="{FF2B5EF4-FFF2-40B4-BE49-F238E27FC236}">
                  <a16:creationId xmlns:a16="http://schemas.microsoft.com/office/drawing/2014/main" id="{E34CB2BC-AC55-9122-E4C8-7E73D743290A}"/>
                </a:ext>
              </a:extLst>
            </p:cNvPr>
            <p:cNvSpPr/>
            <p:nvPr/>
          </p:nvSpPr>
          <p:spPr>
            <a:xfrm>
              <a:off x="4189195" y="4851687"/>
              <a:ext cx="195965" cy="204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+- f4 0 f2"/>
                <a:gd name="f30" fmla="+- f3 0 f2"/>
                <a:gd name="f31" fmla="*/ f30 1 4821"/>
                <a:gd name="f32" fmla="*/ f29 1 4727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6;p74">
              <a:extLst>
                <a:ext uri="{FF2B5EF4-FFF2-40B4-BE49-F238E27FC236}">
                  <a16:creationId xmlns:a16="http://schemas.microsoft.com/office/drawing/2014/main" id="{0E8F8172-F57A-572B-7731-954AA23755BB}"/>
                </a:ext>
              </a:extLst>
            </p:cNvPr>
            <p:cNvSpPr/>
            <p:nvPr/>
          </p:nvSpPr>
          <p:spPr>
            <a:xfrm>
              <a:off x="4394103" y="4547347"/>
              <a:ext cx="169099" cy="1460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+- f4 0 f2"/>
                <a:gd name="f34" fmla="+- f3 0 f2"/>
                <a:gd name="f35" fmla="*/ f34 1 4160"/>
                <a:gd name="f36" fmla="*/ f33 1 3372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7;p74">
              <a:extLst>
                <a:ext uri="{FF2B5EF4-FFF2-40B4-BE49-F238E27FC236}">
                  <a16:creationId xmlns:a16="http://schemas.microsoft.com/office/drawing/2014/main" id="{07998E33-0C10-1512-271D-084FD2331583}"/>
                </a:ext>
              </a:extLst>
            </p:cNvPr>
            <p:cNvSpPr/>
            <p:nvPr/>
          </p:nvSpPr>
          <p:spPr>
            <a:xfrm>
              <a:off x="4176393" y="4772537"/>
              <a:ext cx="137059" cy="1856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+- f4 0 f2"/>
                <a:gd name="f25" fmla="+- f3 0 f2"/>
                <a:gd name="f26" fmla="*/ f25 1 3372"/>
                <a:gd name="f27" fmla="*/ f24 1 4286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10421;p74">
            <a:extLst>
              <a:ext uri="{FF2B5EF4-FFF2-40B4-BE49-F238E27FC236}">
                <a16:creationId xmlns:a16="http://schemas.microsoft.com/office/drawing/2014/main" id="{B59B2ACC-5981-4605-8CFC-9B58933BADB1}"/>
              </a:ext>
            </a:extLst>
          </p:cNvPr>
          <p:cNvGrpSpPr/>
          <p:nvPr/>
        </p:nvGrpSpPr>
        <p:grpSpPr>
          <a:xfrm>
            <a:off x="5828995" y="3291429"/>
            <a:ext cx="362143" cy="386983"/>
            <a:chOff x="9515356" y="4559052"/>
            <a:chExt cx="482857" cy="515977"/>
          </a:xfrm>
          <a:solidFill>
            <a:srgbClr val="C00000"/>
          </a:solidFill>
        </p:grpSpPr>
        <p:sp>
          <p:nvSpPr>
            <p:cNvPr id="111" name="Google Shape;10422;p74">
              <a:extLst>
                <a:ext uri="{FF2B5EF4-FFF2-40B4-BE49-F238E27FC236}">
                  <a16:creationId xmlns:a16="http://schemas.microsoft.com/office/drawing/2014/main" id="{04941C12-B9F9-EA16-1A7E-385B9EAE333B}"/>
                </a:ext>
              </a:extLst>
            </p:cNvPr>
            <p:cNvSpPr/>
            <p:nvPr/>
          </p:nvSpPr>
          <p:spPr>
            <a:xfrm>
              <a:off x="9515356" y="4740578"/>
              <a:ext cx="57680" cy="331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+- f4 0 f2"/>
                <a:gd name="f24" fmla="+- f3 0 f2"/>
                <a:gd name="f25" fmla="*/ f24 1 1419"/>
                <a:gd name="f26" fmla="*/ f23 1 7657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0423;p74">
              <a:extLst>
                <a:ext uri="{FF2B5EF4-FFF2-40B4-BE49-F238E27FC236}">
                  <a16:creationId xmlns:a16="http://schemas.microsoft.com/office/drawing/2014/main" id="{23177AB2-045F-C4A7-2955-89680C79D18C}"/>
                </a:ext>
              </a:extLst>
            </p:cNvPr>
            <p:cNvSpPr/>
            <p:nvPr/>
          </p:nvSpPr>
          <p:spPr>
            <a:xfrm>
              <a:off x="9570439" y="4862056"/>
              <a:ext cx="199823" cy="2129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+- f3 0 f2"/>
                <a:gd name="f54" fmla="*/ f53 1 4916"/>
                <a:gd name="f55" fmla="*/ f2 1 f54"/>
                <a:gd name="f56" fmla="*/ f3 1 f54"/>
                <a:gd name="f57" fmla="*/ f55 f51 1"/>
                <a:gd name="f58" fmla="*/ f56 f51 1"/>
                <a:gd name="f59" fmla="*/ f56 f52 1"/>
                <a:gd name="f60" fmla="*/ f55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0424;p74">
              <a:extLst>
                <a:ext uri="{FF2B5EF4-FFF2-40B4-BE49-F238E27FC236}">
                  <a16:creationId xmlns:a16="http://schemas.microsoft.com/office/drawing/2014/main" id="{2902EB5C-7DD7-71D2-2140-550B15C8E717}"/>
                </a:ext>
              </a:extLst>
            </p:cNvPr>
            <p:cNvSpPr/>
            <p:nvPr/>
          </p:nvSpPr>
          <p:spPr>
            <a:xfrm>
              <a:off x="9795830" y="4559052"/>
              <a:ext cx="171614" cy="614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+- f4 0 f2"/>
                <a:gd name="f18" fmla="+- f3 0 f2"/>
                <a:gd name="f19" fmla="*/ f18 1 4222"/>
                <a:gd name="f20" fmla="*/ f17 1 1418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5;p74">
              <a:extLst>
                <a:ext uri="{FF2B5EF4-FFF2-40B4-BE49-F238E27FC236}">
                  <a16:creationId xmlns:a16="http://schemas.microsoft.com/office/drawing/2014/main" id="{41995776-2D06-7BBB-73F5-52316D68B751}"/>
                </a:ext>
              </a:extLst>
            </p:cNvPr>
            <p:cNvSpPr/>
            <p:nvPr/>
          </p:nvSpPr>
          <p:spPr>
            <a:xfrm>
              <a:off x="9825264" y="4651854"/>
              <a:ext cx="170398" cy="61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+- f4 0 f2"/>
                <a:gd name="f20" fmla="+- f3 0 f2"/>
                <a:gd name="f21" fmla="*/ f20 1 4192"/>
                <a:gd name="f22" fmla="*/ f19 1 1419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6;p74">
              <a:extLst>
                <a:ext uri="{FF2B5EF4-FFF2-40B4-BE49-F238E27FC236}">
                  <a16:creationId xmlns:a16="http://schemas.microsoft.com/office/drawing/2014/main" id="{A285E621-BD99-E3F0-657D-52F8D3954743}"/>
                </a:ext>
              </a:extLst>
            </p:cNvPr>
            <p:cNvSpPr/>
            <p:nvPr/>
          </p:nvSpPr>
          <p:spPr>
            <a:xfrm>
              <a:off x="9798390" y="4830638"/>
              <a:ext cx="198525" cy="614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+- f4 0 f2"/>
                <a:gd name="f18" fmla="+- f3 0 f2"/>
                <a:gd name="f19" fmla="*/ f18 1 4884"/>
                <a:gd name="f20" fmla="*/ f17 1 141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7;p74">
              <a:extLst>
                <a:ext uri="{FF2B5EF4-FFF2-40B4-BE49-F238E27FC236}">
                  <a16:creationId xmlns:a16="http://schemas.microsoft.com/office/drawing/2014/main" id="{83E42656-4B11-8083-00D8-8AE2970E5716}"/>
                </a:ext>
              </a:extLst>
            </p:cNvPr>
            <p:cNvSpPr/>
            <p:nvPr/>
          </p:nvSpPr>
          <p:spPr>
            <a:xfrm>
              <a:off x="9768928" y="4740578"/>
              <a:ext cx="227996" cy="58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+- f4 0 f2"/>
                <a:gd name="f15" fmla="+- f3 0 f2"/>
                <a:gd name="f16" fmla="*/ f15 1 5609"/>
                <a:gd name="f17" fmla="*/ f14 1 135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8;p74">
              <a:extLst>
                <a:ext uri="{FF2B5EF4-FFF2-40B4-BE49-F238E27FC236}">
                  <a16:creationId xmlns:a16="http://schemas.microsoft.com/office/drawing/2014/main" id="{1260B81E-6A39-89D5-1627-59A55634BCF5}"/>
                </a:ext>
              </a:extLst>
            </p:cNvPr>
            <p:cNvSpPr/>
            <p:nvPr/>
          </p:nvSpPr>
          <p:spPr>
            <a:xfrm>
              <a:off x="9798390" y="4923486"/>
              <a:ext cx="199823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+- f4 0 f2"/>
                <a:gd name="f26" fmla="+- f3 0 f2"/>
                <a:gd name="f27" fmla="*/ f26 1 4916"/>
                <a:gd name="f28" fmla="*/ f25 1 3498"/>
                <a:gd name="f29" fmla="*/ f2 1 f27"/>
                <a:gd name="f30" fmla="*/ f3 1 f27"/>
                <a:gd name="f31" fmla="*/ f2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9;p74">
              <a:extLst>
                <a:ext uri="{FF2B5EF4-FFF2-40B4-BE49-F238E27FC236}">
                  <a16:creationId xmlns:a16="http://schemas.microsoft.com/office/drawing/2014/main" id="{10003066-030B-8EB6-00E0-57A5EBBD6337}"/>
                </a:ext>
              </a:extLst>
            </p:cNvPr>
            <p:cNvSpPr/>
            <p:nvPr/>
          </p:nvSpPr>
          <p:spPr>
            <a:xfrm>
              <a:off x="9601163" y="4650519"/>
              <a:ext cx="140927" cy="1801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+- f4 0 f2"/>
                <a:gd name="f19" fmla="+- f3 0 f2"/>
                <a:gd name="f20" fmla="*/ f19 1 3467"/>
                <a:gd name="f21" fmla="*/ f18 1 415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10435;p74">
            <a:extLst>
              <a:ext uri="{FF2B5EF4-FFF2-40B4-BE49-F238E27FC236}">
                <a16:creationId xmlns:a16="http://schemas.microsoft.com/office/drawing/2014/main" id="{F8E17F1D-9E8E-3CCC-132C-09DFFF10C883}"/>
              </a:ext>
            </a:extLst>
          </p:cNvPr>
          <p:cNvGrpSpPr/>
          <p:nvPr/>
        </p:nvGrpSpPr>
        <p:grpSpPr>
          <a:xfrm>
            <a:off x="5807708" y="3836865"/>
            <a:ext cx="532235" cy="525941"/>
            <a:chOff x="9486973" y="5286301"/>
            <a:chExt cx="709647" cy="701254"/>
          </a:xfrm>
          <a:solidFill>
            <a:srgbClr val="C00000"/>
          </a:solidFill>
        </p:grpSpPr>
        <p:sp>
          <p:nvSpPr>
            <p:cNvPr id="120" name="Google Shape;10436;p74">
              <a:extLst>
                <a:ext uri="{FF2B5EF4-FFF2-40B4-BE49-F238E27FC236}">
                  <a16:creationId xmlns:a16="http://schemas.microsoft.com/office/drawing/2014/main" id="{2099D410-1C27-4D66-BFAE-5166782AAFA4}"/>
                </a:ext>
              </a:extLst>
            </p:cNvPr>
            <p:cNvSpPr/>
            <p:nvPr/>
          </p:nvSpPr>
          <p:spPr>
            <a:xfrm>
              <a:off x="9820143" y="5286301"/>
              <a:ext cx="41449" cy="110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+- f4 0 f2"/>
                <a:gd name="f15" fmla="+- f3 0 f2"/>
                <a:gd name="f16" fmla="*/ f15 1 694"/>
                <a:gd name="f17" fmla="*/ f14 1 173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94" h="1733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0437;p74">
              <a:extLst>
                <a:ext uri="{FF2B5EF4-FFF2-40B4-BE49-F238E27FC236}">
                  <a16:creationId xmlns:a16="http://schemas.microsoft.com/office/drawing/2014/main" id="{0AC240E2-9C15-C1C5-50E6-A4705129FF9B}"/>
                </a:ext>
              </a:extLst>
            </p:cNvPr>
            <p:cNvSpPr/>
            <p:nvPr/>
          </p:nvSpPr>
          <p:spPr>
            <a:xfrm>
              <a:off x="9654491" y="5373023"/>
              <a:ext cx="84774" cy="88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+- f4 0 f2"/>
                <a:gd name="f35" fmla="+- f3 0 f2"/>
                <a:gd name="f36" fmla="*/ f35 1 1419"/>
                <a:gd name="f37" fmla="*/ f34 1 138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0438;p74">
              <a:extLst>
                <a:ext uri="{FF2B5EF4-FFF2-40B4-BE49-F238E27FC236}">
                  <a16:creationId xmlns:a16="http://schemas.microsoft.com/office/drawing/2014/main" id="{167A5E9E-3414-7765-63A3-B5740CD8F18E}"/>
                </a:ext>
              </a:extLst>
            </p:cNvPr>
            <p:cNvSpPr/>
            <p:nvPr/>
          </p:nvSpPr>
          <p:spPr>
            <a:xfrm>
              <a:off x="9942426" y="5373782"/>
              <a:ext cx="84774" cy="876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+- f4 0 f2"/>
                <a:gd name="f35" fmla="+- f3 0 f2"/>
                <a:gd name="f36" fmla="*/ f35 1 1419"/>
                <a:gd name="f37" fmla="*/ f34 1 1376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9;p74">
              <a:extLst>
                <a:ext uri="{FF2B5EF4-FFF2-40B4-BE49-F238E27FC236}">
                  <a16:creationId xmlns:a16="http://schemas.microsoft.com/office/drawing/2014/main" id="{D2FC3AFE-1A4A-E53B-E781-4FD6B205B829}"/>
                </a:ext>
              </a:extLst>
            </p:cNvPr>
            <p:cNvSpPr/>
            <p:nvPr/>
          </p:nvSpPr>
          <p:spPr>
            <a:xfrm>
              <a:off x="10111846" y="5593192"/>
              <a:ext cx="84774" cy="3089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+- f4 0 f2"/>
                <a:gd name="f19" fmla="+- f3 0 f2"/>
                <a:gd name="f20" fmla="*/ f19 1 1419"/>
                <a:gd name="f21" fmla="*/ f18 1 4853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40;p74">
              <a:extLst>
                <a:ext uri="{FF2B5EF4-FFF2-40B4-BE49-F238E27FC236}">
                  <a16:creationId xmlns:a16="http://schemas.microsoft.com/office/drawing/2014/main" id="{2338A847-5BE1-8C2E-B6DD-82731063C7C4}"/>
                </a:ext>
              </a:extLst>
            </p:cNvPr>
            <p:cNvSpPr/>
            <p:nvPr/>
          </p:nvSpPr>
          <p:spPr>
            <a:xfrm>
              <a:off x="9486973" y="5594966"/>
              <a:ext cx="84774" cy="309176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+- f5 0 f3"/>
                <a:gd name="f21" fmla="+- f4 0 f3"/>
                <a:gd name="f22" fmla="*/ f21 1 1419"/>
                <a:gd name="f23" fmla="*/ f20 1 4856"/>
                <a:gd name="f24" fmla="*/ f3 1 f22"/>
                <a:gd name="f25" fmla="*/ f4 1 f22"/>
                <a:gd name="f26" fmla="*/ f3 1 f23"/>
                <a:gd name="f27" fmla="*/ f5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41;p74">
              <a:extLst>
                <a:ext uri="{FF2B5EF4-FFF2-40B4-BE49-F238E27FC236}">
                  <a16:creationId xmlns:a16="http://schemas.microsoft.com/office/drawing/2014/main" id="{86A8FCB5-BAAA-058D-C175-BA83E6EF8678}"/>
                </a:ext>
              </a:extLst>
            </p:cNvPr>
            <p:cNvSpPr/>
            <p:nvPr/>
          </p:nvSpPr>
          <p:spPr>
            <a:xfrm>
              <a:off x="9724141" y="5617259"/>
              <a:ext cx="342607" cy="2648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+- f4 0 f2"/>
                <a:gd name="f34" fmla="+- f3 0 f2"/>
                <a:gd name="f35" fmla="*/ f34 1 5735"/>
                <a:gd name="f36" fmla="*/ f33 1 4160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2;p74">
              <a:extLst>
                <a:ext uri="{FF2B5EF4-FFF2-40B4-BE49-F238E27FC236}">
                  <a16:creationId xmlns:a16="http://schemas.microsoft.com/office/drawing/2014/main" id="{A523DAFE-051A-8C51-6827-DCD0E109A3AA}"/>
                </a:ext>
              </a:extLst>
            </p:cNvPr>
            <p:cNvSpPr/>
            <p:nvPr/>
          </p:nvSpPr>
          <p:spPr>
            <a:xfrm>
              <a:off x="9609319" y="5506919"/>
              <a:ext cx="419782" cy="4806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+- f4 0 f2"/>
                <a:gd name="f83" fmla="+- f3 0 f2"/>
                <a:gd name="f84" fmla="*/ f83 1 7027"/>
                <a:gd name="f85" fmla="*/ f82 1 754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7" name="Google Shape;10443;p74">
            <a:extLst>
              <a:ext uri="{FF2B5EF4-FFF2-40B4-BE49-F238E27FC236}">
                <a16:creationId xmlns:a16="http://schemas.microsoft.com/office/drawing/2014/main" id="{DF3E5342-BE95-4CC3-D2AB-1AF14D5115FD}"/>
              </a:ext>
            </a:extLst>
          </p:cNvPr>
          <p:cNvGrpSpPr/>
          <p:nvPr/>
        </p:nvGrpSpPr>
        <p:grpSpPr>
          <a:xfrm>
            <a:off x="7178279" y="3209317"/>
            <a:ext cx="413345" cy="440551"/>
            <a:chOff x="11314401" y="4449570"/>
            <a:chExt cx="551127" cy="587401"/>
          </a:xfrm>
          <a:solidFill>
            <a:srgbClr val="C00000"/>
          </a:solidFill>
        </p:grpSpPr>
        <p:sp>
          <p:nvSpPr>
            <p:cNvPr id="128" name="Google Shape;10444;p74">
              <a:extLst>
                <a:ext uri="{FF2B5EF4-FFF2-40B4-BE49-F238E27FC236}">
                  <a16:creationId xmlns:a16="http://schemas.microsoft.com/office/drawing/2014/main" id="{C16FAADD-F011-F8FD-4FCD-DB069A038F59}"/>
                </a:ext>
              </a:extLst>
            </p:cNvPr>
            <p:cNvSpPr/>
            <p:nvPr/>
          </p:nvSpPr>
          <p:spPr>
            <a:xfrm>
              <a:off x="11362773" y="4449570"/>
              <a:ext cx="161291" cy="171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+- f3 0 f2"/>
                <a:gd name="f13" fmla="*/ f12 1 3467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0445;p74">
              <a:extLst>
                <a:ext uri="{FF2B5EF4-FFF2-40B4-BE49-F238E27FC236}">
                  <a16:creationId xmlns:a16="http://schemas.microsoft.com/office/drawing/2014/main" id="{345AD211-5F8A-7844-5F4D-676F45E10A3A}"/>
                </a:ext>
              </a:extLst>
            </p:cNvPr>
            <p:cNvSpPr/>
            <p:nvPr/>
          </p:nvSpPr>
          <p:spPr>
            <a:xfrm>
              <a:off x="11575279" y="4519879"/>
              <a:ext cx="193523" cy="1347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+- f4 0 f2"/>
                <a:gd name="f55" fmla="+- f3 0 f2"/>
                <a:gd name="f56" fmla="*/ f55 1 4160"/>
                <a:gd name="f57" fmla="*/ f54 1 2718"/>
                <a:gd name="f58" fmla="*/ f2 1 f56"/>
                <a:gd name="f59" fmla="*/ f3 1 f56"/>
                <a:gd name="f60" fmla="*/ f2 1 f57"/>
                <a:gd name="f61" fmla="*/ f4 1 f57"/>
                <a:gd name="f62" fmla="*/ f58 f52 1"/>
                <a:gd name="f63" fmla="*/ f59 f52 1"/>
                <a:gd name="f64" fmla="*/ f61 f53 1"/>
                <a:gd name="f65" fmla="*/ f60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0" name="Google Shape;10446;p74">
              <a:extLst>
                <a:ext uri="{FF2B5EF4-FFF2-40B4-BE49-F238E27FC236}">
                  <a16:creationId xmlns:a16="http://schemas.microsoft.com/office/drawing/2014/main" id="{D672E20E-5305-0819-4041-6BC73D863186}"/>
                </a:ext>
              </a:extLst>
            </p:cNvPr>
            <p:cNvSpPr/>
            <p:nvPr/>
          </p:nvSpPr>
          <p:spPr>
            <a:xfrm>
              <a:off x="11374505" y="4826742"/>
              <a:ext cx="197903" cy="1369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+- f4 0 f2"/>
                <a:gd name="f65" fmla="+- f3 0 f2"/>
                <a:gd name="f66" fmla="*/ f65 1 4254"/>
                <a:gd name="f67" fmla="*/ f64 1 2763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7;p74">
              <a:extLst>
                <a:ext uri="{FF2B5EF4-FFF2-40B4-BE49-F238E27FC236}">
                  <a16:creationId xmlns:a16="http://schemas.microsoft.com/office/drawing/2014/main" id="{64DA57DC-5F97-08E5-3154-3991478C1D92}"/>
                </a:ext>
              </a:extLst>
            </p:cNvPr>
            <p:cNvSpPr/>
            <p:nvPr/>
          </p:nvSpPr>
          <p:spPr>
            <a:xfrm>
              <a:off x="11652967" y="4690140"/>
              <a:ext cx="165661" cy="1703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+- f4 0 f2"/>
                <a:gd name="f15" fmla="+- f3 0 f2"/>
                <a:gd name="f16" fmla="*/ f15 1 3561"/>
                <a:gd name="f17" fmla="*/ f14 1 3435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60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8;p74">
              <a:extLst>
                <a:ext uri="{FF2B5EF4-FFF2-40B4-BE49-F238E27FC236}">
                  <a16:creationId xmlns:a16="http://schemas.microsoft.com/office/drawing/2014/main" id="{9150D667-3F05-7086-7637-042560C40349}"/>
                </a:ext>
              </a:extLst>
            </p:cNvPr>
            <p:cNvSpPr/>
            <p:nvPr/>
          </p:nvSpPr>
          <p:spPr>
            <a:xfrm>
              <a:off x="11314401" y="4618296"/>
              <a:ext cx="258007" cy="174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+- f4 0 f2"/>
                <a:gd name="f30" fmla="+- f3 0 f2"/>
                <a:gd name="f31" fmla="*/ f30 1 5546"/>
                <a:gd name="f32" fmla="*/ f29 1 3529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9;p74">
              <a:extLst>
                <a:ext uri="{FF2B5EF4-FFF2-40B4-BE49-F238E27FC236}">
                  <a16:creationId xmlns:a16="http://schemas.microsoft.com/office/drawing/2014/main" id="{6077C3CD-ABFD-0E96-2D65-DF1FF9B94E74}"/>
                </a:ext>
              </a:extLst>
            </p:cNvPr>
            <p:cNvSpPr/>
            <p:nvPr/>
          </p:nvSpPr>
          <p:spPr>
            <a:xfrm>
              <a:off x="11604595" y="4858819"/>
              <a:ext cx="260933" cy="17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+- f4 0 f2"/>
                <a:gd name="f31" fmla="+- f3 0 f2"/>
                <a:gd name="f32" fmla="*/ f31 1 5609"/>
                <a:gd name="f33" fmla="*/ f30 1 3593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4" name="Google Shape;10468;p74">
            <a:extLst>
              <a:ext uri="{FF2B5EF4-FFF2-40B4-BE49-F238E27FC236}">
                <a16:creationId xmlns:a16="http://schemas.microsoft.com/office/drawing/2014/main" id="{043291E2-CD42-5DB0-A769-A2C3D296C33A}"/>
              </a:ext>
            </a:extLst>
          </p:cNvPr>
          <p:cNvGrpSpPr/>
          <p:nvPr/>
        </p:nvGrpSpPr>
        <p:grpSpPr>
          <a:xfrm>
            <a:off x="3210994" y="3377510"/>
            <a:ext cx="362151" cy="384939"/>
            <a:chOff x="6024688" y="4673827"/>
            <a:chExt cx="482868" cy="513252"/>
          </a:xfrm>
          <a:solidFill>
            <a:srgbClr val="C00000"/>
          </a:solidFill>
        </p:grpSpPr>
        <p:sp>
          <p:nvSpPr>
            <p:cNvPr id="135" name="Google Shape;10469;p74">
              <a:extLst>
                <a:ext uri="{FF2B5EF4-FFF2-40B4-BE49-F238E27FC236}">
                  <a16:creationId xmlns:a16="http://schemas.microsoft.com/office/drawing/2014/main" id="{F044BA56-E0B4-EC62-49D6-B0BF41ACDF4F}"/>
                </a:ext>
              </a:extLst>
            </p:cNvPr>
            <p:cNvSpPr/>
            <p:nvPr/>
          </p:nvSpPr>
          <p:spPr>
            <a:xfrm>
              <a:off x="6308985" y="4975451"/>
              <a:ext cx="198571" cy="21162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+- f3 0 f2"/>
                <a:gd name="f30" fmla="*/ f29 1 4885"/>
                <a:gd name="f31" fmla="*/ f2 1 f30"/>
                <a:gd name="f32" fmla="*/ f3 1 f30"/>
                <a:gd name="f33" fmla="*/ f31 f27 1"/>
                <a:gd name="f34" fmla="*/ f32 f27 1"/>
                <a:gd name="f35" fmla="*/ f32 f28 1"/>
                <a:gd name="f36" fmla="*/ f31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6" name="Google Shape;10470;p74">
              <a:extLst>
                <a:ext uri="{FF2B5EF4-FFF2-40B4-BE49-F238E27FC236}">
                  <a16:creationId xmlns:a16="http://schemas.microsoft.com/office/drawing/2014/main" id="{2A66DCAA-28BA-4D5D-872A-56DD9C3111E3}"/>
                </a:ext>
              </a:extLst>
            </p:cNvPr>
            <p:cNvSpPr/>
            <p:nvPr/>
          </p:nvSpPr>
          <p:spPr>
            <a:xfrm>
              <a:off x="6025996" y="4825325"/>
              <a:ext cx="423924" cy="3003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+- f4 0 f2"/>
                <a:gd name="f70" fmla="+- f3 0 f2"/>
                <a:gd name="f71" fmla="*/ f70 1 10429"/>
                <a:gd name="f72" fmla="*/ f69 1 6932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0471;p74">
              <a:extLst>
                <a:ext uri="{FF2B5EF4-FFF2-40B4-BE49-F238E27FC236}">
                  <a16:creationId xmlns:a16="http://schemas.microsoft.com/office/drawing/2014/main" id="{D9D411BF-2948-340D-1C66-BC08BF31569E}"/>
                </a:ext>
              </a:extLst>
            </p:cNvPr>
            <p:cNvSpPr/>
            <p:nvPr/>
          </p:nvSpPr>
          <p:spPr>
            <a:xfrm>
              <a:off x="6024688" y="4673827"/>
              <a:ext cx="425232" cy="1228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+- f4 0 f2"/>
                <a:gd name="f41" fmla="+- f3 0 f2"/>
                <a:gd name="f42" fmla="*/ f41 1 10461"/>
                <a:gd name="f43" fmla="*/ f40 1 2836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8" name="Google Shape;10483;p74">
            <a:extLst>
              <a:ext uri="{FF2B5EF4-FFF2-40B4-BE49-F238E27FC236}">
                <a16:creationId xmlns:a16="http://schemas.microsoft.com/office/drawing/2014/main" id="{082FE86B-04AC-058E-C818-A5272E372BFB}"/>
              </a:ext>
            </a:extLst>
          </p:cNvPr>
          <p:cNvGrpSpPr/>
          <p:nvPr/>
        </p:nvGrpSpPr>
        <p:grpSpPr>
          <a:xfrm>
            <a:off x="6553989" y="3277417"/>
            <a:ext cx="340046" cy="360374"/>
            <a:chOff x="10482014" y="4540370"/>
            <a:chExt cx="453395" cy="480498"/>
          </a:xfrm>
          <a:solidFill>
            <a:srgbClr val="C00000"/>
          </a:solidFill>
        </p:grpSpPr>
        <p:sp>
          <p:nvSpPr>
            <p:cNvPr id="139" name="Google Shape;10484;p74">
              <a:extLst>
                <a:ext uri="{FF2B5EF4-FFF2-40B4-BE49-F238E27FC236}">
                  <a16:creationId xmlns:a16="http://schemas.microsoft.com/office/drawing/2014/main" id="{F86AD338-0928-599C-1B3B-E51CB56F958B}"/>
                </a:ext>
              </a:extLst>
            </p:cNvPr>
            <p:cNvSpPr/>
            <p:nvPr/>
          </p:nvSpPr>
          <p:spPr>
            <a:xfrm>
              <a:off x="10736875" y="4810621"/>
              <a:ext cx="198534" cy="2102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+- f4 0 f2"/>
                <a:gd name="f29" fmla="+- f3 0 f2"/>
                <a:gd name="f30" fmla="*/ f29 1 4884"/>
                <a:gd name="f31" fmla="*/ f28 1 4853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0485;p74">
              <a:extLst>
                <a:ext uri="{FF2B5EF4-FFF2-40B4-BE49-F238E27FC236}">
                  <a16:creationId xmlns:a16="http://schemas.microsoft.com/office/drawing/2014/main" id="{CCDFC1C6-B5A2-171D-73F6-D0D38AD12571}"/>
                </a:ext>
              </a:extLst>
            </p:cNvPr>
            <p:cNvSpPr/>
            <p:nvPr/>
          </p:nvSpPr>
          <p:spPr>
            <a:xfrm>
              <a:off x="10482014" y="4644091"/>
              <a:ext cx="57680" cy="3753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+- f4 0 f2"/>
                <a:gd name="f19" fmla="+- f3 0 f2"/>
                <a:gd name="f20" fmla="*/ f19 1 1419"/>
                <a:gd name="f21" fmla="*/ f18 1 8665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0486;p74">
              <a:extLst>
                <a:ext uri="{FF2B5EF4-FFF2-40B4-BE49-F238E27FC236}">
                  <a16:creationId xmlns:a16="http://schemas.microsoft.com/office/drawing/2014/main" id="{A943E4E4-802C-EF56-6311-E8193EB9814C}"/>
                </a:ext>
              </a:extLst>
            </p:cNvPr>
            <p:cNvSpPr/>
            <p:nvPr/>
          </p:nvSpPr>
          <p:spPr>
            <a:xfrm>
              <a:off x="10566513" y="4659124"/>
              <a:ext cx="284378" cy="3603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+- f4 0 f2"/>
                <a:gd name="f48" fmla="+- f3 0 f2"/>
                <a:gd name="f49" fmla="*/ f48 1 6996"/>
                <a:gd name="f50" fmla="*/ f47 1 8318"/>
                <a:gd name="f51" fmla="*/ f2 1 f49"/>
                <a:gd name="f52" fmla="*/ f3 1 f49"/>
                <a:gd name="f53" fmla="*/ f2 1 f50"/>
                <a:gd name="f54" fmla="*/ f4 1 f50"/>
                <a:gd name="f55" fmla="*/ f51 f45 1"/>
                <a:gd name="f56" fmla="*/ f52 f45 1"/>
                <a:gd name="f57" fmla="*/ f54 f46 1"/>
                <a:gd name="f58" fmla="*/ f53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7;p74">
              <a:extLst>
                <a:ext uri="{FF2B5EF4-FFF2-40B4-BE49-F238E27FC236}">
                  <a16:creationId xmlns:a16="http://schemas.microsoft.com/office/drawing/2014/main" id="{3C163D08-925D-FCB1-6E11-BEAD16553486}"/>
                </a:ext>
              </a:extLst>
            </p:cNvPr>
            <p:cNvSpPr/>
            <p:nvPr/>
          </p:nvSpPr>
          <p:spPr>
            <a:xfrm>
              <a:off x="10624157" y="4839260"/>
              <a:ext cx="107643" cy="30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+- f4 0 f2"/>
                <a:gd name="f15" fmla="+- f3 0 f2"/>
                <a:gd name="f16" fmla="*/ f15 1 2648"/>
                <a:gd name="f17" fmla="*/ f14 1 69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8;p74">
              <a:extLst>
                <a:ext uri="{FF2B5EF4-FFF2-40B4-BE49-F238E27FC236}">
                  <a16:creationId xmlns:a16="http://schemas.microsoft.com/office/drawing/2014/main" id="{3F37E624-28A5-AA0F-A7C5-32CA0F55C20E}"/>
                </a:ext>
              </a:extLst>
            </p:cNvPr>
            <p:cNvSpPr/>
            <p:nvPr/>
          </p:nvSpPr>
          <p:spPr>
            <a:xfrm>
              <a:off x="10482014" y="4540370"/>
              <a:ext cx="367588" cy="88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+- f4 0 f2"/>
                <a:gd name="f19" fmla="+- f3 0 f2"/>
                <a:gd name="f20" fmla="*/ f19 1 9043"/>
                <a:gd name="f21" fmla="*/ f18 1 204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4" name="Google Shape;10497;p74">
            <a:extLst>
              <a:ext uri="{FF2B5EF4-FFF2-40B4-BE49-F238E27FC236}">
                <a16:creationId xmlns:a16="http://schemas.microsoft.com/office/drawing/2014/main" id="{41C1534D-11BF-C69B-B722-A1A08C331095}"/>
              </a:ext>
            </a:extLst>
          </p:cNvPr>
          <p:cNvGrpSpPr/>
          <p:nvPr/>
        </p:nvGrpSpPr>
        <p:grpSpPr>
          <a:xfrm>
            <a:off x="6473063" y="1826717"/>
            <a:ext cx="472797" cy="502547"/>
            <a:chOff x="10374114" y="2606104"/>
            <a:chExt cx="630396" cy="670062"/>
          </a:xfrm>
          <a:solidFill>
            <a:srgbClr val="C00000"/>
          </a:solidFill>
        </p:grpSpPr>
        <p:sp>
          <p:nvSpPr>
            <p:cNvPr id="145" name="Google Shape;10498;p74">
              <a:extLst>
                <a:ext uri="{FF2B5EF4-FFF2-40B4-BE49-F238E27FC236}">
                  <a16:creationId xmlns:a16="http://schemas.microsoft.com/office/drawing/2014/main" id="{E870EFFA-E54C-6A90-EDBF-174DC9A58077}"/>
                </a:ext>
              </a:extLst>
            </p:cNvPr>
            <p:cNvSpPr/>
            <p:nvPr/>
          </p:nvSpPr>
          <p:spPr>
            <a:xfrm>
              <a:off x="10594823" y="2606104"/>
              <a:ext cx="183940" cy="1960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+- f3 0 f2"/>
                <a:gd name="f10" fmla="*/ f9 1 3466"/>
                <a:gd name="f11" fmla="*/ f2 1 f10"/>
                <a:gd name="f12" fmla="*/ f3 1 f10"/>
                <a:gd name="f13" fmla="*/ f11 f7 1"/>
                <a:gd name="f14" fmla="*/ f12 f7 1"/>
                <a:gd name="f15" fmla="*/ f12 f8 1"/>
                <a:gd name="f16" fmla="*/ f11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0499;p74">
              <a:extLst>
                <a:ext uri="{FF2B5EF4-FFF2-40B4-BE49-F238E27FC236}">
                  <a16:creationId xmlns:a16="http://schemas.microsoft.com/office/drawing/2014/main" id="{D3982F47-C403-41E5-58FF-2DF1C75BFD1C}"/>
                </a:ext>
              </a:extLst>
            </p:cNvPr>
            <p:cNvSpPr/>
            <p:nvPr/>
          </p:nvSpPr>
          <p:spPr>
            <a:xfrm>
              <a:off x="10374114" y="2998116"/>
              <a:ext cx="630396" cy="2780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+- f4 0 f2"/>
                <a:gd name="f28" fmla="+- f3 0 f2"/>
                <a:gd name="f29" fmla="*/ f28 1 11879"/>
                <a:gd name="f30" fmla="*/ f27 1 4916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0500;p74">
              <a:extLst>
                <a:ext uri="{FF2B5EF4-FFF2-40B4-BE49-F238E27FC236}">
                  <a16:creationId xmlns:a16="http://schemas.microsoft.com/office/drawing/2014/main" id="{58644A8F-01C8-6745-EEF7-3009D6553922}"/>
                </a:ext>
              </a:extLst>
            </p:cNvPr>
            <p:cNvSpPr/>
            <p:nvPr/>
          </p:nvSpPr>
          <p:spPr>
            <a:xfrm>
              <a:off x="10803818" y="2686315"/>
              <a:ext cx="158886" cy="2744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+- f4 0 f2"/>
                <a:gd name="f29" fmla="+- f3 0 f2"/>
                <a:gd name="f30" fmla="*/ f29 1 2994"/>
                <a:gd name="f31" fmla="*/ f28 1 4852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501;p74">
              <a:extLst>
                <a:ext uri="{FF2B5EF4-FFF2-40B4-BE49-F238E27FC236}">
                  <a16:creationId xmlns:a16="http://schemas.microsoft.com/office/drawing/2014/main" id="{79888C98-2454-513D-9575-47FA2F9EE85E}"/>
                </a:ext>
              </a:extLst>
            </p:cNvPr>
            <p:cNvSpPr/>
            <p:nvPr/>
          </p:nvSpPr>
          <p:spPr>
            <a:xfrm>
              <a:off x="10410901" y="2686315"/>
              <a:ext cx="158886" cy="2744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+- f4 0 f2"/>
                <a:gd name="f30" fmla="+- f3 0 f2"/>
                <a:gd name="f31" fmla="*/ f30 1 2994"/>
                <a:gd name="f32" fmla="*/ f29 1 4852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2;p74">
              <a:extLst>
                <a:ext uri="{FF2B5EF4-FFF2-40B4-BE49-F238E27FC236}">
                  <a16:creationId xmlns:a16="http://schemas.microsoft.com/office/drawing/2014/main" id="{3A5F6F1E-D2A7-41C6-1A3A-32EBE8ADA28E}"/>
                </a:ext>
              </a:extLst>
            </p:cNvPr>
            <p:cNvSpPr/>
            <p:nvPr/>
          </p:nvSpPr>
          <p:spPr>
            <a:xfrm>
              <a:off x="10701826" y="2794955"/>
              <a:ext cx="150555" cy="1604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+- f3 0 f2"/>
                <a:gd name="f27" fmla="*/ f26 1 2837"/>
                <a:gd name="f28" fmla="*/ f2 1 f27"/>
                <a:gd name="f29" fmla="*/ f3 1 f27"/>
                <a:gd name="f30" fmla="*/ f28 f24 1"/>
                <a:gd name="f31" fmla="*/ f29 f24 1"/>
                <a:gd name="f32" fmla="*/ f29 f25 1"/>
                <a:gd name="f33" fmla="*/ f28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3;p74">
              <a:extLst>
                <a:ext uri="{FF2B5EF4-FFF2-40B4-BE49-F238E27FC236}">
                  <a16:creationId xmlns:a16="http://schemas.microsoft.com/office/drawing/2014/main" id="{9DADFDCB-AF7F-A818-3F99-1BF9B0E03F1F}"/>
                </a:ext>
              </a:extLst>
            </p:cNvPr>
            <p:cNvSpPr/>
            <p:nvPr/>
          </p:nvSpPr>
          <p:spPr>
            <a:xfrm>
              <a:off x="10517931" y="2796774"/>
              <a:ext cx="150501" cy="165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+- f4 0 f2"/>
                <a:gd name="f27" fmla="+- f3 0 f2"/>
                <a:gd name="f28" fmla="*/ f27 1 2836"/>
                <a:gd name="f29" fmla="*/ f26 1 2931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0234;p74">
            <a:extLst>
              <a:ext uri="{FF2B5EF4-FFF2-40B4-BE49-F238E27FC236}">
                <a16:creationId xmlns:a16="http://schemas.microsoft.com/office/drawing/2014/main" id="{A60952BF-B420-9E68-FABA-163E2F602387}"/>
              </a:ext>
            </a:extLst>
          </p:cNvPr>
          <p:cNvGrpSpPr/>
          <p:nvPr/>
        </p:nvGrpSpPr>
        <p:grpSpPr>
          <a:xfrm>
            <a:off x="2479417" y="1862880"/>
            <a:ext cx="470294" cy="502553"/>
            <a:chOff x="5049252" y="2654320"/>
            <a:chExt cx="627058" cy="670071"/>
          </a:xfrm>
          <a:solidFill>
            <a:srgbClr val="C00000"/>
          </a:solidFill>
        </p:grpSpPr>
        <p:sp>
          <p:nvSpPr>
            <p:cNvPr id="152" name="Google Shape;10235;p74">
              <a:extLst>
                <a:ext uri="{FF2B5EF4-FFF2-40B4-BE49-F238E27FC236}">
                  <a16:creationId xmlns:a16="http://schemas.microsoft.com/office/drawing/2014/main" id="{A976C289-E6D8-BEF1-1326-A692FEAF7F92}"/>
                </a:ext>
              </a:extLst>
            </p:cNvPr>
            <p:cNvSpPr/>
            <p:nvPr/>
          </p:nvSpPr>
          <p:spPr>
            <a:xfrm>
              <a:off x="5325163" y="3007141"/>
              <a:ext cx="75245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+- f4 0 f2"/>
                <a:gd name="f15" fmla="+- f3 0 f2"/>
                <a:gd name="f16" fmla="*/ f15 1 1418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0236;p74">
              <a:extLst>
                <a:ext uri="{FF2B5EF4-FFF2-40B4-BE49-F238E27FC236}">
                  <a16:creationId xmlns:a16="http://schemas.microsoft.com/office/drawing/2014/main" id="{40386699-946E-08C4-4613-EFE508B90C60}"/>
                </a:ext>
              </a:extLst>
            </p:cNvPr>
            <p:cNvSpPr/>
            <p:nvPr/>
          </p:nvSpPr>
          <p:spPr>
            <a:xfrm>
              <a:off x="5290032" y="3126543"/>
              <a:ext cx="148855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+- f4 0 f2"/>
                <a:gd name="f12" fmla="+- f3 0 f2"/>
                <a:gd name="f13" fmla="*/ f12 1 2805"/>
                <a:gd name="f14" fmla="*/ f11 1 138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0237;p74">
              <a:extLst>
                <a:ext uri="{FF2B5EF4-FFF2-40B4-BE49-F238E27FC236}">
                  <a16:creationId xmlns:a16="http://schemas.microsoft.com/office/drawing/2014/main" id="{CECDA4EB-629B-61DE-FB01-49028ED081AA}"/>
                </a:ext>
              </a:extLst>
            </p:cNvPr>
            <p:cNvSpPr/>
            <p:nvPr/>
          </p:nvSpPr>
          <p:spPr>
            <a:xfrm>
              <a:off x="5198071" y="2930505"/>
              <a:ext cx="332795" cy="3938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+- f4 0 f2"/>
                <a:gd name="f47" fmla="+- f3 0 f2"/>
                <a:gd name="f48" fmla="*/ f47 1 6271"/>
                <a:gd name="f49" fmla="*/ f46 1 6964"/>
                <a:gd name="f50" fmla="*/ f2 1 f48"/>
                <a:gd name="f51" fmla="*/ f3 1 f48"/>
                <a:gd name="f52" fmla="*/ f2 1 f49"/>
                <a:gd name="f53" fmla="*/ f4 1 f49"/>
                <a:gd name="f54" fmla="*/ f50 f44 1"/>
                <a:gd name="f55" fmla="*/ f51 f44 1"/>
                <a:gd name="f56" fmla="*/ f53 f45 1"/>
                <a:gd name="f57" fmla="*/ f52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8;p74">
              <a:extLst>
                <a:ext uri="{FF2B5EF4-FFF2-40B4-BE49-F238E27FC236}">
                  <a16:creationId xmlns:a16="http://schemas.microsoft.com/office/drawing/2014/main" id="{53AAC67F-57B1-8C6B-D6AE-CDB5996842EE}"/>
                </a:ext>
              </a:extLst>
            </p:cNvPr>
            <p:cNvSpPr/>
            <p:nvPr/>
          </p:nvSpPr>
          <p:spPr>
            <a:xfrm>
              <a:off x="5161285" y="2654320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+- f4 0 f2"/>
                <a:gd name="f16" fmla="+- f3 0 f2"/>
                <a:gd name="f17" fmla="*/ f16 1 7657"/>
                <a:gd name="f18" fmla="*/ f15 1 1419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9;p74">
              <a:extLst>
                <a:ext uri="{FF2B5EF4-FFF2-40B4-BE49-F238E27FC236}">
                  <a16:creationId xmlns:a16="http://schemas.microsoft.com/office/drawing/2014/main" id="{16C2BA9B-4685-451F-5DC8-8934CB446FF3}"/>
                </a:ext>
              </a:extLst>
            </p:cNvPr>
            <p:cNvSpPr/>
            <p:nvPr/>
          </p:nvSpPr>
          <p:spPr>
            <a:xfrm>
              <a:off x="5049252" y="2775469"/>
              <a:ext cx="627058" cy="311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+- f4 0 f2"/>
                <a:gd name="f40" fmla="+- f3 0 f2"/>
                <a:gd name="f41" fmla="*/ f40 1 11816"/>
                <a:gd name="f42" fmla="*/ f39 1 5515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7" name="Google Shape;10251;p74">
            <a:extLst>
              <a:ext uri="{FF2B5EF4-FFF2-40B4-BE49-F238E27FC236}">
                <a16:creationId xmlns:a16="http://schemas.microsoft.com/office/drawing/2014/main" id="{B3D8B7F7-EFD1-5561-4F5E-53EB96A0CD90}"/>
              </a:ext>
            </a:extLst>
          </p:cNvPr>
          <p:cNvGrpSpPr/>
          <p:nvPr/>
        </p:nvGrpSpPr>
        <p:grpSpPr>
          <a:xfrm>
            <a:off x="5817864" y="1867048"/>
            <a:ext cx="304763" cy="502541"/>
            <a:chOff x="9500515" y="2659879"/>
            <a:chExt cx="406350" cy="670054"/>
          </a:xfrm>
          <a:solidFill>
            <a:srgbClr val="C00000"/>
          </a:solidFill>
        </p:grpSpPr>
        <p:sp>
          <p:nvSpPr>
            <p:cNvPr id="158" name="Google Shape;10252;p74">
              <a:extLst>
                <a:ext uri="{FF2B5EF4-FFF2-40B4-BE49-F238E27FC236}">
                  <a16:creationId xmlns:a16="http://schemas.microsoft.com/office/drawing/2014/main" id="{5391B9EE-FFFE-7012-FCDE-C049DB54D05A}"/>
                </a:ext>
              </a:extLst>
            </p:cNvPr>
            <p:cNvSpPr/>
            <p:nvPr/>
          </p:nvSpPr>
          <p:spPr>
            <a:xfrm>
              <a:off x="9722924" y="3021579"/>
              <a:ext cx="145462" cy="190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+- f4 0 f2"/>
                <a:gd name="f22" fmla="+- f3 0 f2"/>
                <a:gd name="f23" fmla="*/ f22 1 2741"/>
                <a:gd name="f24" fmla="*/ f21 1 3372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9" name="Google Shape;10253;p74">
              <a:extLst>
                <a:ext uri="{FF2B5EF4-FFF2-40B4-BE49-F238E27FC236}">
                  <a16:creationId xmlns:a16="http://schemas.microsoft.com/office/drawing/2014/main" id="{B9600B97-65B6-5AD8-5957-A1A117B31DB1}"/>
                </a:ext>
              </a:extLst>
            </p:cNvPr>
            <p:cNvSpPr/>
            <p:nvPr/>
          </p:nvSpPr>
          <p:spPr>
            <a:xfrm>
              <a:off x="9635947" y="3140973"/>
              <a:ext cx="132139" cy="695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+- f4 0 f2"/>
                <a:gd name="f10" fmla="+- f3 0 f2"/>
                <a:gd name="f11" fmla="*/ f10 1 2490"/>
                <a:gd name="f12" fmla="*/ f9 1 1230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0" name="Google Shape;10254;p74">
              <a:extLst>
                <a:ext uri="{FF2B5EF4-FFF2-40B4-BE49-F238E27FC236}">
                  <a16:creationId xmlns:a16="http://schemas.microsoft.com/office/drawing/2014/main" id="{73A59F2F-F425-CEFE-8018-81AB881C8F85}"/>
                </a:ext>
              </a:extLst>
            </p:cNvPr>
            <p:cNvSpPr/>
            <p:nvPr/>
          </p:nvSpPr>
          <p:spPr>
            <a:xfrm>
              <a:off x="9537292" y="3018022"/>
              <a:ext cx="147209" cy="1925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+- f4 0 f2"/>
                <a:gd name="f22" fmla="+- f3 0 f2"/>
                <a:gd name="f23" fmla="*/ f22 1 2774"/>
                <a:gd name="f24" fmla="*/ f21 1 340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5;p74">
              <a:extLst>
                <a:ext uri="{FF2B5EF4-FFF2-40B4-BE49-F238E27FC236}">
                  <a16:creationId xmlns:a16="http://schemas.microsoft.com/office/drawing/2014/main" id="{F621546A-1011-9CAF-74DA-374EDD32699A}"/>
                </a:ext>
              </a:extLst>
            </p:cNvPr>
            <p:cNvSpPr/>
            <p:nvPr/>
          </p:nvSpPr>
          <p:spPr>
            <a:xfrm>
              <a:off x="9500515" y="3249677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+- f4 0 f2"/>
                <a:gd name="f17" fmla="+- f3 0 f2"/>
                <a:gd name="f18" fmla="*/ f17 1 7657"/>
                <a:gd name="f19" fmla="*/ f16 1 1419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6;p74">
              <a:extLst>
                <a:ext uri="{FF2B5EF4-FFF2-40B4-BE49-F238E27FC236}">
                  <a16:creationId xmlns:a16="http://schemas.microsoft.com/office/drawing/2014/main" id="{7D7D616B-5B3A-EE94-244E-1259FA156E56}"/>
                </a:ext>
              </a:extLst>
            </p:cNvPr>
            <p:cNvSpPr/>
            <p:nvPr/>
          </p:nvSpPr>
          <p:spPr>
            <a:xfrm>
              <a:off x="9500515" y="2659879"/>
              <a:ext cx="40635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+- f4 0 f2"/>
                <a:gd name="f19" fmla="+- f3 0 f2"/>
                <a:gd name="f20" fmla="*/ f19 1 7657"/>
                <a:gd name="f21" fmla="*/ f18 1 141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7;p74">
              <a:extLst>
                <a:ext uri="{FF2B5EF4-FFF2-40B4-BE49-F238E27FC236}">
                  <a16:creationId xmlns:a16="http://schemas.microsoft.com/office/drawing/2014/main" id="{766B2966-AB8F-60ED-AE1D-AA723176810F}"/>
                </a:ext>
              </a:extLst>
            </p:cNvPr>
            <p:cNvSpPr/>
            <p:nvPr/>
          </p:nvSpPr>
          <p:spPr>
            <a:xfrm>
              <a:off x="9538984" y="2775716"/>
              <a:ext cx="329394" cy="80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+- f4 0 f2"/>
                <a:gd name="f18" fmla="+- f3 0 f2"/>
                <a:gd name="f19" fmla="*/ f18 1 6207"/>
                <a:gd name="f20" fmla="*/ f17 1 142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8;p74">
              <a:extLst>
                <a:ext uri="{FF2B5EF4-FFF2-40B4-BE49-F238E27FC236}">
                  <a16:creationId xmlns:a16="http://schemas.microsoft.com/office/drawing/2014/main" id="{11E38CA3-D05D-1AA9-F566-827D04BD790D}"/>
                </a:ext>
              </a:extLst>
            </p:cNvPr>
            <p:cNvSpPr/>
            <p:nvPr/>
          </p:nvSpPr>
          <p:spPr>
            <a:xfrm>
              <a:off x="9535637" y="2846975"/>
              <a:ext cx="331095" cy="167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+- f4 0 f2"/>
                <a:gd name="f23" fmla="+- f3 0 f2"/>
                <a:gd name="f24" fmla="*/ f23 1 6239"/>
                <a:gd name="f25" fmla="*/ f22 1 2962"/>
                <a:gd name="f26" fmla="*/ f2 1 f24"/>
                <a:gd name="f27" fmla="*/ f3 1 f24"/>
                <a:gd name="f28" fmla="*/ f2 1 f25"/>
                <a:gd name="f29" fmla="*/ f4 1 f25"/>
                <a:gd name="f30" fmla="*/ f26 f20 1"/>
                <a:gd name="f31" fmla="*/ f27 f20 1"/>
                <a:gd name="f32" fmla="*/ f29 f21 1"/>
                <a:gd name="f33" fmla="*/ f28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0297;p74">
            <a:extLst>
              <a:ext uri="{FF2B5EF4-FFF2-40B4-BE49-F238E27FC236}">
                <a16:creationId xmlns:a16="http://schemas.microsoft.com/office/drawing/2014/main" id="{C8AE8D3D-3083-0A39-8F20-B1C9A1C522FB}"/>
              </a:ext>
            </a:extLst>
          </p:cNvPr>
          <p:cNvGrpSpPr/>
          <p:nvPr/>
        </p:nvGrpSpPr>
        <p:grpSpPr>
          <a:xfrm>
            <a:off x="3206132" y="1853710"/>
            <a:ext cx="470260" cy="499872"/>
            <a:chOff x="6018205" y="2642094"/>
            <a:chExt cx="627013" cy="666496"/>
          </a:xfrm>
          <a:solidFill>
            <a:srgbClr val="C00000"/>
          </a:solidFill>
        </p:grpSpPr>
        <p:sp>
          <p:nvSpPr>
            <p:cNvPr id="166" name="Google Shape;10298;p74">
              <a:extLst>
                <a:ext uri="{FF2B5EF4-FFF2-40B4-BE49-F238E27FC236}">
                  <a16:creationId xmlns:a16="http://schemas.microsoft.com/office/drawing/2014/main" id="{FF689C38-203F-EDEC-BA30-342E2AF52F0D}"/>
                </a:ext>
              </a:extLst>
            </p:cNvPr>
            <p:cNvSpPr/>
            <p:nvPr/>
          </p:nvSpPr>
          <p:spPr>
            <a:xfrm>
              <a:off x="6161958" y="2994916"/>
              <a:ext cx="75309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+- f3 0 f2"/>
                <a:gd name="f14" fmla="*/ f13 1 1419"/>
                <a:gd name="f15" fmla="*/ f2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0299;p74">
              <a:extLst>
                <a:ext uri="{FF2B5EF4-FFF2-40B4-BE49-F238E27FC236}">
                  <a16:creationId xmlns:a16="http://schemas.microsoft.com/office/drawing/2014/main" id="{ED5775AA-4DA9-FBA5-27E1-F1D879DB1FC0}"/>
                </a:ext>
              </a:extLst>
            </p:cNvPr>
            <p:cNvSpPr/>
            <p:nvPr/>
          </p:nvSpPr>
          <p:spPr>
            <a:xfrm>
              <a:off x="6126836" y="3114318"/>
              <a:ext cx="147209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+- f4 0 f2"/>
                <a:gd name="f13" fmla="+- f3 0 f2"/>
                <a:gd name="f14" fmla="*/ f13 1 2774"/>
                <a:gd name="f15" fmla="*/ f12 1 1387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8" name="Google Shape;10300;p74">
              <a:extLst>
                <a:ext uri="{FF2B5EF4-FFF2-40B4-BE49-F238E27FC236}">
                  <a16:creationId xmlns:a16="http://schemas.microsoft.com/office/drawing/2014/main" id="{C8E74174-D49D-5D2A-78D0-33C009DE3339}"/>
                </a:ext>
              </a:extLst>
            </p:cNvPr>
            <p:cNvSpPr/>
            <p:nvPr/>
          </p:nvSpPr>
          <p:spPr>
            <a:xfrm>
              <a:off x="6018205" y="2879079"/>
              <a:ext cx="627013" cy="4295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+- f4 0 f2"/>
                <a:gd name="f79" fmla="+- f3 0 f2"/>
                <a:gd name="f80" fmla="*/ f79 1 11815"/>
                <a:gd name="f81" fmla="*/ f78 1 7594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301;p74">
              <a:extLst>
                <a:ext uri="{FF2B5EF4-FFF2-40B4-BE49-F238E27FC236}">
                  <a16:creationId xmlns:a16="http://schemas.microsoft.com/office/drawing/2014/main" id="{FF6A8952-A6A9-6F41-CCD9-BDE445DC2220}"/>
                </a:ext>
              </a:extLst>
            </p:cNvPr>
            <p:cNvSpPr/>
            <p:nvPr/>
          </p:nvSpPr>
          <p:spPr>
            <a:xfrm>
              <a:off x="6200436" y="2759686"/>
              <a:ext cx="259186" cy="1586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+- f4 0 f2"/>
                <a:gd name="f27" fmla="+- f3 0 f2"/>
                <a:gd name="f28" fmla="*/ f27 1 4884"/>
                <a:gd name="f29" fmla="*/ f26 1 2805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2;p74">
              <a:extLst>
                <a:ext uri="{FF2B5EF4-FFF2-40B4-BE49-F238E27FC236}">
                  <a16:creationId xmlns:a16="http://schemas.microsoft.com/office/drawing/2014/main" id="{D381624A-5BEF-28D6-89C3-6C12D35E84F2}"/>
                </a:ext>
              </a:extLst>
            </p:cNvPr>
            <p:cNvSpPr/>
            <p:nvPr/>
          </p:nvSpPr>
          <p:spPr>
            <a:xfrm>
              <a:off x="6237222" y="2642094"/>
              <a:ext cx="183940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+- f4 0 f2"/>
                <a:gd name="f15" fmla="+- f3 0 f2"/>
                <a:gd name="f16" fmla="*/ f15 1 3466"/>
                <a:gd name="f17" fmla="*/ f14 1 141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0352;p74">
            <a:extLst>
              <a:ext uri="{FF2B5EF4-FFF2-40B4-BE49-F238E27FC236}">
                <a16:creationId xmlns:a16="http://schemas.microsoft.com/office/drawing/2014/main" id="{909E9834-9416-C1AE-C54B-470C17883D43}"/>
              </a:ext>
            </a:extLst>
          </p:cNvPr>
          <p:cNvGrpSpPr/>
          <p:nvPr/>
        </p:nvGrpSpPr>
        <p:grpSpPr>
          <a:xfrm>
            <a:off x="3875775" y="1862186"/>
            <a:ext cx="471521" cy="504324"/>
            <a:chOff x="6911062" y="2653396"/>
            <a:chExt cx="628695" cy="672432"/>
          </a:xfrm>
          <a:solidFill>
            <a:srgbClr val="C00000"/>
          </a:solidFill>
        </p:grpSpPr>
        <p:sp>
          <p:nvSpPr>
            <p:cNvPr id="172" name="Google Shape;10353;p74">
              <a:extLst>
                <a:ext uri="{FF2B5EF4-FFF2-40B4-BE49-F238E27FC236}">
                  <a16:creationId xmlns:a16="http://schemas.microsoft.com/office/drawing/2014/main" id="{71A44FC8-0ACA-61C2-A04B-650F48579B07}"/>
                </a:ext>
              </a:extLst>
            </p:cNvPr>
            <p:cNvSpPr/>
            <p:nvPr/>
          </p:nvSpPr>
          <p:spPr>
            <a:xfrm>
              <a:off x="7093293" y="2811085"/>
              <a:ext cx="259186" cy="2246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+- f4 0 f2"/>
                <a:gd name="f40" fmla="+- f3 0 f2"/>
                <a:gd name="f41" fmla="*/ f40 1 4884"/>
                <a:gd name="f42" fmla="*/ f39 1 3971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0354;p74">
              <a:extLst>
                <a:ext uri="{FF2B5EF4-FFF2-40B4-BE49-F238E27FC236}">
                  <a16:creationId xmlns:a16="http://schemas.microsoft.com/office/drawing/2014/main" id="{E64AFA9B-65DC-93A7-AB1F-7278A10E960C}"/>
                </a:ext>
              </a:extLst>
            </p:cNvPr>
            <p:cNvSpPr/>
            <p:nvPr/>
          </p:nvSpPr>
          <p:spPr>
            <a:xfrm>
              <a:off x="7186900" y="2891287"/>
              <a:ext cx="75309" cy="80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+- f3 0 f2"/>
                <a:gd name="f13" fmla="*/ f12 1 141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4" name="Google Shape;10355;p74">
              <a:extLst>
                <a:ext uri="{FF2B5EF4-FFF2-40B4-BE49-F238E27FC236}">
                  <a16:creationId xmlns:a16="http://schemas.microsoft.com/office/drawing/2014/main" id="{B3626EB4-3819-E573-AA19-E3F394452491}"/>
                </a:ext>
              </a:extLst>
            </p:cNvPr>
            <p:cNvSpPr/>
            <p:nvPr/>
          </p:nvSpPr>
          <p:spPr>
            <a:xfrm>
              <a:off x="6949522" y="2653396"/>
              <a:ext cx="550112" cy="5907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+- f4 0 f2"/>
                <a:gd name="f116" fmla="+- f3 0 f2"/>
                <a:gd name="f117" fmla="*/ f116 1 10366"/>
                <a:gd name="f118" fmla="*/ f115 1 10445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6;p74">
              <a:extLst>
                <a:ext uri="{FF2B5EF4-FFF2-40B4-BE49-F238E27FC236}">
                  <a16:creationId xmlns:a16="http://schemas.microsoft.com/office/drawing/2014/main" id="{06BC204A-02B9-8899-60B8-256301F120ED}"/>
                </a:ext>
              </a:extLst>
            </p:cNvPr>
            <p:cNvSpPr/>
            <p:nvPr/>
          </p:nvSpPr>
          <p:spPr>
            <a:xfrm>
              <a:off x="7153470" y="3008933"/>
              <a:ext cx="142170" cy="784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+- f4 0 f2"/>
                <a:gd name="f22" fmla="+- f3 0 f2"/>
                <a:gd name="f23" fmla="*/ f22 1 2679"/>
                <a:gd name="f24" fmla="*/ f21 1 1387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7;p74">
              <a:extLst>
                <a:ext uri="{FF2B5EF4-FFF2-40B4-BE49-F238E27FC236}">
                  <a16:creationId xmlns:a16="http://schemas.microsoft.com/office/drawing/2014/main" id="{A7B9AB64-4292-1E69-6DE5-58E2BC2C79F7}"/>
                </a:ext>
              </a:extLst>
            </p:cNvPr>
            <p:cNvSpPr/>
            <p:nvPr/>
          </p:nvSpPr>
          <p:spPr>
            <a:xfrm>
              <a:off x="7337410" y="3124715"/>
              <a:ext cx="202347" cy="196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+- f4 0 f2"/>
                <a:gd name="f61" fmla="+- f3 0 f2"/>
                <a:gd name="f62" fmla="*/ f61 1 3813"/>
                <a:gd name="f63" fmla="*/ f60 1 3479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2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8;p74">
              <a:extLst>
                <a:ext uri="{FF2B5EF4-FFF2-40B4-BE49-F238E27FC236}">
                  <a16:creationId xmlns:a16="http://schemas.microsoft.com/office/drawing/2014/main" id="{96992026-B10E-2DC6-1BF5-7772BA214C8B}"/>
                </a:ext>
              </a:extLst>
            </p:cNvPr>
            <p:cNvSpPr/>
            <p:nvPr/>
          </p:nvSpPr>
          <p:spPr>
            <a:xfrm>
              <a:off x="6911062" y="3128272"/>
              <a:ext cx="202347" cy="197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+- f4 0 f2"/>
                <a:gd name="f58" fmla="+- f3 0 f2"/>
                <a:gd name="f59" fmla="*/ f58 1 3813"/>
                <a:gd name="f60" fmla="*/ f57 1 3493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3812" h="3492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78" name="Google Shape;10390;p74">
            <a:extLst>
              <a:ext uri="{FF2B5EF4-FFF2-40B4-BE49-F238E27FC236}">
                <a16:creationId xmlns:a16="http://schemas.microsoft.com/office/drawing/2014/main" id="{DD646726-6829-6DED-10FD-968529CB0899}"/>
              </a:ext>
            </a:extLst>
          </p:cNvPr>
          <p:cNvGrpSpPr/>
          <p:nvPr/>
        </p:nvGrpSpPr>
        <p:grpSpPr>
          <a:xfrm>
            <a:off x="1821358" y="1873832"/>
            <a:ext cx="471521" cy="502554"/>
            <a:chOff x="4171840" y="2668923"/>
            <a:chExt cx="628695" cy="670072"/>
          </a:xfrm>
          <a:solidFill>
            <a:srgbClr val="C00000"/>
          </a:solidFill>
        </p:grpSpPr>
        <p:sp>
          <p:nvSpPr>
            <p:cNvPr id="179" name="Google Shape;10391;p74">
              <a:extLst>
                <a:ext uri="{FF2B5EF4-FFF2-40B4-BE49-F238E27FC236}">
                  <a16:creationId xmlns:a16="http://schemas.microsoft.com/office/drawing/2014/main" id="{1CB54252-DDD8-55C1-62DF-8EFFB4C7D9F3}"/>
                </a:ext>
              </a:extLst>
            </p:cNvPr>
            <p:cNvSpPr/>
            <p:nvPr/>
          </p:nvSpPr>
          <p:spPr>
            <a:xfrm>
              <a:off x="4410910" y="2923729"/>
              <a:ext cx="147218" cy="1550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+- f4 0 f2"/>
                <a:gd name="f15" fmla="+- f3 0 f2"/>
                <a:gd name="f16" fmla="*/ f15 1 2774"/>
                <a:gd name="f17" fmla="*/ f14 1 2742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0" name="Google Shape;10392;p74">
              <a:extLst>
                <a:ext uri="{FF2B5EF4-FFF2-40B4-BE49-F238E27FC236}">
                  <a16:creationId xmlns:a16="http://schemas.microsoft.com/office/drawing/2014/main" id="{065EC779-3A62-A0BB-AA1D-00214AB9B89E}"/>
                </a:ext>
              </a:extLst>
            </p:cNvPr>
            <p:cNvSpPr/>
            <p:nvPr/>
          </p:nvSpPr>
          <p:spPr>
            <a:xfrm>
              <a:off x="4243739" y="2668923"/>
              <a:ext cx="183940" cy="1960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+- f4 0 f2"/>
                <a:gd name="f13" fmla="+- f3 0 f2"/>
                <a:gd name="f14" fmla="*/ f13 1 3466"/>
                <a:gd name="f15" fmla="*/ f12 1 3467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1" name="Google Shape;10393;p74">
              <a:extLst>
                <a:ext uri="{FF2B5EF4-FFF2-40B4-BE49-F238E27FC236}">
                  <a16:creationId xmlns:a16="http://schemas.microsoft.com/office/drawing/2014/main" id="{5CE82D47-BEF5-C22A-3983-7EB0CEF38A4F}"/>
                </a:ext>
              </a:extLst>
            </p:cNvPr>
            <p:cNvSpPr/>
            <p:nvPr/>
          </p:nvSpPr>
          <p:spPr>
            <a:xfrm>
              <a:off x="4539657" y="2668923"/>
              <a:ext cx="183986" cy="1960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+- f3 0 f2"/>
                <a:gd name="f13" fmla="*/ f12 1 3467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4;p74">
              <a:extLst>
                <a:ext uri="{FF2B5EF4-FFF2-40B4-BE49-F238E27FC236}">
                  <a16:creationId xmlns:a16="http://schemas.microsoft.com/office/drawing/2014/main" id="{5B2F62E9-DA76-7F11-C901-56587B831C92}"/>
                </a:ext>
              </a:extLst>
            </p:cNvPr>
            <p:cNvSpPr/>
            <p:nvPr/>
          </p:nvSpPr>
          <p:spPr>
            <a:xfrm>
              <a:off x="4437656" y="3109078"/>
              <a:ext cx="88669" cy="570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+- f4 0 f2"/>
                <a:gd name="f18" fmla="+- f3 0 f2"/>
                <a:gd name="f19" fmla="*/ f18 1 1671"/>
                <a:gd name="f20" fmla="*/ f17 1 100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670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5;p74">
              <a:extLst>
                <a:ext uri="{FF2B5EF4-FFF2-40B4-BE49-F238E27FC236}">
                  <a16:creationId xmlns:a16="http://schemas.microsoft.com/office/drawing/2014/main" id="{A6BFEC0D-3E22-D8A4-C111-56554DBE032E}"/>
                </a:ext>
              </a:extLst>
            </p:cNvPr>
            <p:cNvSpPr/>
            <p:nvPr/>
          </p:nvSpPr>
          <p:spPr>
            <a:xfrm>
              <a:off x="4318948" y="3096569"/>
              <a:ext cx="148855" cy="2406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+- f4 0 f2"/>
                <a:gd name="f19" fmla="+- f3 0 f2"/>
                <a:gd name="f20" fmla="*/ f19 1 2805"/>
                <a:gd name="f21" fmla="*/ f18 1 4254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6;p74">
              <a:extLst>
                <a:ext uri="{FF2B5EF4-FFF2-40B4-BE49-F238E27FC236}">
                  <a16:creationId xmlns:a16="http://schemas.microsoft.com/office/drawing/2014/main" id="{CF2EE863-F6E9-EB35-FA83-0BFB9842A84B}"/>
                </a:ext>
              </a:extLst>
            </p:cNvPr>
            <p:cNvSpPr/>
            <p:nvPr/>
          </p:nvSpPr>
          <p:spPr>
            <a:xfrm>
              <a:off x="4502871" y="3098389"/>
              <a:ext cx="148855" cy="2406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+- f4 0 f2"/>
                <a:gd name="f22" fmla="+- f3 0 f2"/>
                <a:gd name="f23" fmla="*/ f22 1 2805"/>
                <a:gd name="f24" fmla="*/ f21 1 425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7;p74">
              <a:extLst>
                <a:ext uri="{FF2B5EF4-FFF2-40B4-BE49-F238E27FC236}">
                  <a16:creationId xmlns:a16="http://schemas.microsoft.com/office/drawing/2014/main" id="{0CE9C60C-55AC-F8F1-A52F-DF7C9EE3908E}"/>
                </a:ext>
              </a:extLst>
            </p:cNvPr>
            <p:cNvSpPr/>
            <p:nvPr/>
          </p:nvSpPr>
          <p:spPr>
            <a:xfrm>
              <a:off x="4507918" y="2857838"/>
              <a:ext cx="292617" cy="2459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+- f4 0 f2"/>
                <a:gd name="f51" fmla="+- f3 0 f2"/>
                <a:gd name="f52" fmla="*/ f51 1 5514"/>
                <a:gd name="f53" fmla="*/ f50 1 4348"/>
                <a:gd name="f54" fmla="*/ f2 1 f52"/>
                <a:gd name="f55" fmla="*/ f3 1 f52"/>
                <a:gd name="f56" fmla="*/ f2 1 f53"/>
                <a:gd name="f57" fmla="*/ f4 1 f53"/>
                <a:gd name="f58" fmla="*/ f54 f48 1"/>
                <a:gd name="f59" fmla="*/ f55 f48 1"/>
                <a:gd name="f60" fmla="*/ f57 f49 1"/>
                <a:gd name="f61" fmla="*/ f56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8;p74">
              <a:extLst>
                <a:ext uri="{FF2B5EF4-FFF2-40B4-BE49-F238E27FC236}">
                  <a16:creationId xmlns:a16="http://schemas.microsoft.com/office/drawing/2014/main" id="{E565C129-0C59-1606-806E-746514118F6D}"/>
                </a:ext>
              </a:extLst>
            </p:cNvPr>
            <p:cNvSpPr/>
            <p:nvPr/>
          </p:nvSpPr>
          <p:spPr>
            <a:xfrm>
              <a:off x="4171840" y="2856027"/>
              <a:ext cx="289279" cy="2459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+- f4 0 f2"/>
                <a:gd name="f54" fmla="+- f3 0 f2"/>
                <a:gd name="f55" fmla="*/ f54 1 5451"/>
                <a:gd name="f56" fmla="*/ f53 1 4349"/>
                <a:gd name="f57" fmla="*/ f2 1 f55"/>
                <a:gd name="f58" fmla="*/ f3 1 f55"/>
                <a:gd name="f59" fmla="*/ f2 1 f56"/>
                <a:gd name="f60" fmla="*/ f4 1 f56"/>
                <a:gd name="f61" fmla="*/ f57 f51 1"/>
                <a:gd name="f62" fmla="*/ f58 f51 1"/>
                <a:gd name="f63" fmla="*/ f60 f52 1"/>
                <a:gd name="f64" fmla="*/ f59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87" name="Google Shape;10412;p74">
            <a:extLst>
              <a:ext uri="{FF2B5EF4-FFF2-40B4-BE49-F238E27FC236}">
                <a16:creationId xmlns:a16="http://schemas.microsoft.com/office/drawing/2014/main" id="{4D164483-0E0F-05B1-4433-319419121BB2}"/>
              </a:ext>
            </a:extLst>
          </p:cNvPr>
          <p:cNvGrpSpPr/>
          <p:nvPr/>
        </p:nvGrpSpPr>
        <p:grpSpPr>
          <a:xfrm>
            <a:off x="4587279" y="1862551"/>
            <a:ext cx="441442" cy="500462"/>
            <a:chOff x="7859734" y="2653881"/>
            <a:chExt cx="588589" cy="667283"/>
          </a:xfrm>
          <a:solidFill>
            <a:srgbClr val="C00000"/>
          </a:solidFill>
        </p:grpSpPr>
        <p:sp>
          <p:nvSpPr>
            <p:cNvPr id="188" name="Google Shape;10413;p74">
              <a:extLst>
                <a:ext uri="{FF2B5EF4-FFF2-40B4-BE49-F238E27FC236}">
                  <a16:creationId xmlns:a16="http://schemas.microsoft.com/office/drawing/2014/main" id="{E4BEAB78-9C02-DA10-3C6C-589F073CD055}"/>
                </a:ext>
              </a:extLst>
            </p:cNvPr>
            <p:cNvSpPr/>
            <p:nvPr/>
          </p:nvSpPr>
          <p:spPr>
            <a:xfrm>
              <a:off x="8152351" y="2653881"/>
              <a:ext cx="36832" cy="998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+- f4 0 f2"/>
                <a:gd name="f15" fmla="+- f3 0 f2"/>
                <a:gd name="f16" fmla="*/ f15 1 694"/>
                <a:gd name="f17" fmla="*/ f14 1 1765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89" name="Google Shape;10414;p74">
              <a:extLst>
                <a:ext uri="{FF2B5EF4-FFF2-40B4-BE49-F238E27FC236}">
                  <a16:creationId xmlns:a16="http://schemas.microsoft.com/office/drawing/2014/main" id="{E85EEBE9-8A4C-B8A0-F6B7-F6AA0AA35E03}"/>
                </a:ext>
              </a:extLst>
            </p:cNvPr>
            <p:cNvSpPr/>
            <p:nvPr/>
          </p:nvSpPr>
          <p:spPr>
            <a:xfrm>
              <a:off x="8264383" y="2696181"/>
              <a:ext cx="75245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+- f4 0 f2"/>
                <a:gd name="f34" fmla="+- f3 0 f2"/>
                <a:gd name="f35" fmla="*/ f34 1 1418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0415;p74">
              <a:extLst>
                <a:ext uri="{FF2B5EF4-FFF2-40B4-BE49-F238E27FC236}">
                  <a16:creationId xmlns:a16="http://schemas.microsoft.com/office/drawing/2014/main" id="{F84835C9-C7BD-EEE2-C7A8-9F00728CDCA7}"/>
                </a:ext>
              </a:extLst>
            </p:cNvPr>
            <p:cNvSpPr/>
            <p:nvPr/>
          </p:nvSpPr>
          <p:spPr>
            <a:xfrm>
              <a:off x="8373014" y="2930048"/>
              <a:ext cx="75309" cy="410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+- f4 0 f2"/>
                <a:gd name="f16" fmla="+- f3 0 f2"/>
                <a:gd name="f17" fmla="*/ f16 1 1419"/>
                <a:gd name="f18" fmla="*/ f15 1 726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6;p74">
              <a:extLst>
                <a:ext uri="{FF2B5EF4-FFF2-40B4-BE49-F238E27FC236}">
                  <a16:creationId xmlns:a16="http://schemas.microsoft.com/office/drawing/2014/main" id="{372B5FD0-6D38-879C-C9F1-B3669A7C170B}"/>
                </a:ext>
              </a:extLst>
            </p:cNvPr>
            <p:cNvSpPr/>
            <p:nvPr/>
          </p:nvSpPr>
          <p:spPr>
            <a:xfrm>
              <a:off x="7859734" y="2930048"/>
              <a:ext cx="75309" cy="392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+- f4 0 f2"/>
                <a:gd name="f14" fmla="+- f3 0 f2"/>
                <a:gd name="f15" fmla="*/ f14 1 1419"/>
                <a:gd name="f16" fmla="*/ f13 1 69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7;p74">
              <a:extLst>
                <a:ext uri="{FF2B5EF4-FFF2-40B4-BE49-F238E27FC236}">
                  <a16:creationId xmlns:a16="http://schemas.microsoft.com/office/drawing/2014/main" id="{D37F943B-A24A-2E72-6045-FD7C60BD04DE}"/>
                </a:ext>
              </a:extLst>
            </p:cNvPr>
            <p:cNvSpPr/>
            <p:nvPr/>
          </p:nvSpPr>
          <p:spPr>
            <a:xfrm>
              <a:off x="8005197" y="2696181"/>
              <a:ext cx="75309" cy="771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+- f4 0 f2"/>
                <a:gd name="f34" fmla="+- f3 0 f2"/>
                <a:gd name="f35" fmla="*/ f34 1 1419"/>
                <a:gd name="f36" fmla="*/ f33 1 1364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8;p74">
              <a:extLst>
                <a:ext uri="{FF2B5EF4-FFF2-40B4-BE49-F238E27FC236}">
                  <a16:creationId xmlns:a16="http://schemas.microsoft.com/office/drawing/2014/main" id="{FE83C932-ADD8-F69D-59BF-8F64BE1C86AD}"/>
                </a:ext>
              </a:extLst>
            </p:cNvPr>
            <p:cNvSpPr/>
            <p:nvPr/>
          </p:nvSpPr>
          <p:spPr>
            <a:xfrm>
              <a:off x="7893164" y="2772936"/>
              <a:ext cx="78647" cy="587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+- f4 0 f2"/>
                <a:gd name="f39" fmla="+- f3 0 f2"/>
                <a:gd name="f40" fmla="*/ f39 1 1482"/>
                <a:gd name="f41" fmla="*/ f38 1 1039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9;p74">
              <a:extLst>
                <a:ext uri="{FF2B5EF4-FFF2-40B4-BE49-F238E27FC236}">
                  <a16:creationId xmlns:a16="http://schemas.microsoft.com/office/drawing/2014/main" id="{8F33B5F1-FEE0-6B40-99F7-CD8AAF0DB08E}"/>
                </a:ext>
              </a:extLst>
            </p:cNvPr>
            <p:cNvSpPr/>
            <p:nvPr/>
          </p:nvSpPr>
          <p:spPr>
            <a:xfrm>
              <a:off x="8334582" y="2773622"/>
              <a:ext cx="78592" cy="606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+- f4 0 f2"/>
                <a:gd name="f36" fmla="+- f3 0 f2"/>
                <a:gd name="f37" fmla="*/ f36 1 1481"/>
                <a:gd name="f38" fmla="*/ f35 1 1072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20;p74">
              <a:extLst>
                <a:ext uri="{FF2B5EF4-FFF2-40B4-BE49-F238E27FC236}">
                  <a16:creationId xmlns:a16="http://schemas.microsoft.com/office/drawing/2014/main" id="{EF56554C-8A47-C294-FE5F-325988BF0A80}"/>
                </a:ext>
              </a:extLst>
            </p:cNvPr>
            <p:cNvSpPr/>
            <p:nvPr/>
          </p:nvSpPr>
          <p:spPr>
            <a:xfrm>
              <a:off x="7960080" y="2769708"/>
              <a:ext cx="376211" cy="551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+- f4 0 f2"/>
                <a:gd name="f93" fmla="+- f3 0 f2"/>
                <a:gd name="f94" fmla="*/ f93 1 7089"/>
                <a:gd name="f95" fmla="*/ f92 1 9750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0478;p74">
            <a:extLst>
              <a:ext uri="{FF2B5EF4-FFF2-40B4-BE49-F238E27FC236}">
                <a16:creationId xmlns:a16="http://schemas.microsoft.com/office/drawing/2014/main" id="{5390C19E-6456-0D71-B530-179C2EAE0FE4}"/>
              </a:ext>
            </a:extLst>
          </p:cNvPr>
          <p:cNvGrpSpPr/>
          <p:nvPr/>
        </p:nvGrpSpPr>
        <p:grpSpPr>
          <a:xfrm>
            <a:off x="5144326" y="1862385"/>
            <a:ext cx="479045" cy="501183"/>
            <a:chOff x="8602464" y="2653661"/>
            <a:chExt cx="638727" cy="668244"/>
          </a:xfrm>
          <a:solidFill>
            <a:srgbClr val="C00000"/>
          </a:solidFill>
        </p:grpSpPr>
        <p:sp>
          <p:nvSpPr>
            <p:cNvPr id="197" name="Google Shape;10479;p74">
              <a:extLst>
                <a:ext uri="{FF2B5EF4-FFF2-40B4-BE49-F238E27FC236}">
                  <a16:creationId xmlns:a16="http://schemas.microsoft.com/office/drawing/2014/main" id="{655800DF-ED73-A5E4-4504-E28CB562FF14}"/>
                </a:ext>
              </a:extLst>
            </p:cNvPr>
            <p:cNvSpPr/>
            <p:nvPr/>
          </p:nvSpPr>
          <p:spPr>
            <a:xfrm>
              <a:off x="8602464" y="2821134"/>
              <a:ext cx="290971" cy="3314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+- f4 0 f2"/>
                <a:gd name="f58" fmla="+- f3 0 f2"/>
                <a:gd name="f59" fmla="*/ f58 1 5483"/>
                <a:gd name="f60" fmla="*/ f57 1 5861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0480;p74">
              <a:extLst>
                <a:ext uri="{FF2B5EF4-FFF2-40B4-BE49-F238E27FC236}">
                  <a16:creationId xmlns:a16="http://schemas.microsoft.com/office/drawing/2014/main" id="{A54AA119-659C-E89A-7EDC-5E3968E60A9A}"/>
                </a:ext>
              </a:extLst>
            </p:cNvPr>
            <p:cNvSpPr/>
            <p:nvPr/>
          </p:nvSpPr>
          <p:spPr>
            <a:xfrm>
              <a:off x="8766343" y="2653661"/>
              <a:ext cx="309332" cy="3029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+- f4 0 f2"/>
                <a:gd name="f65" fmla="+- f3 0 f2"/>
                <a:gd name="f66" fmla="*/ f65 1 5829"/>
                <a:gd name="f67" fmla="*/ f64 1 5356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9" name="Google Shape;10481;p74">
              <a:extLst>
                <a:ext uri="{FF2B5EF4-FFF2-40B4-BE49-F238E27FC236}">
                  <a16:creationId xmlns:a16="http://schemas.microsoft.com/office/drawing/2014/main" id="{E3CE1CA0-4588-B14B-B96C-4CB74E5E653E}"/>
                </a:ext>
              </a:extLst>
            </p:cNvPr>
            <p:cNvSpPr/>
            <p:nvPr/>
          </p:nvSpPr>
          <p:spPr>
            <a:xfrm>
              <a:off x="8950220" y="2821134"/>
              <a:ext cx="290971" cy="3296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+- f4 0 f2"/>
                <a:gd name="f58" fmla="+- f3 0 f2"/>
                <a:gd name="f59" fmla="*/ f58 1 5483"/>
                <a:gd name="f60" fmla="*/ f57 1 5829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2;p74">
              <a:extLst>
                <a:ext uri="{FF2B5EF4-FFF2-40B4-BE49-F238E27FC236}">
                  <a16:creationId xmlns:a16="http://schemas.microsoft.com/office/drawing/2014/main" id="{4FB72EC7-7259-FF5E-3086-F4AE518D0993}"/>
                </a:ext>
              </a:extLst>
            </p:cNvPr>
            <p:cNvSpPr/>
            <p:nvPr/>
          </p:nvSpPr>
          <p:spPr>
            <a:xfrm>
              <a:off x="8766343" y="3017163"/>
              <a:ext cx="312679" cy="304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+- f4 0 f2"/>
                <a:gd name="f65" fmla="+- f3 0 f2"/>
                <a:gd name="f66" fmla="*/ f65 1 5892"/>
                <a:gd name="f67" fmla="*/ f64 1 5388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01" name="Google Shape;10101;p74">
            <a:extLst>
              <a:ext uri="{FF2B5EF4-FFF2-40B4-BE49-F238E27FC236}">
                <a16:creationId xmlns:a16="http://schemas.microsoft.com/office/drawing/2014/main" id="{38FFCAC5-8497-354F-C2A7-144148CBCDBC}"/>
              </a:ext>
            </a:extLst>
          </p:cNvPr>
          <p:cNvGrpSpPr/>
          <p:nvPr/>
        </p:nvGrpSpPr>
        <p:grpSpPr>
          <a:xfrm>
            <a:off x="7230928" y="4038648"/>
            <a:ext cx="327921" cy="324150"/>
            <a:chOff x="11384600" y="5555345"/>
            <a:chExt cx="437228" cy="432200"/>
          </a:xfrm>
          <a:solidFill>
            <a:srgbClr val="C00000"/>
          </a:solidFill>
        </p:grpSpPr>
        <p:sp>
          <p:nvSpPr>
            <p:cNvPr id="202" name="Google Shape;10102;p74">
              <a:extLst>
                <a:ext uri="{FF2B5EF4-FFF2-40B4-BE49-F238E27FC236}">
                  <a16:creationId xmlns:a16="http://schemas.microsoft.com/office/drawing/2014/main" id="{9F606C44-0DF0-EE66-2C03-AAC44B03785C}"/>
                </a:ext>
              </a:extLst>
            </p:cNvPr>
            <p:cNvSpPr/>
            <p:nvPr/>
          </p:nvSpPr>
          <p:spPr>
            <a:xfrm>
              <a:off x="11525051" y="5670020"/>
              <a:ext cx="296777" cy="3175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+- f4 0 f2"/>
                <a:gd name="f69" fmla="+- f3 0 f2"/>
                <a:gd name="f70" fmla="*/ f69 1 8255"/>
                <a:gd name="f71" fmla="*/ f68 1 8287"/>
                <a:gd name="f72" fmla="*/ f2 1 f70"/>
                <a:gd name="f73" fmla="*/ f3 1 f70"/>
                <a:gd name="f74" fmla="*/ f2 1 f71"/>
                <a:gd name="f75" fmla="*/ f4 1 f71"/>
                <a:gd name="f76" fmla="*/ f72 f66 1"/>
                <a:gd name="f77" fmla="*/ f73 f66 1"/>
                <a:gd name="f78" fmla="*/ f75 f67 1"/>
                <a:gd name="f79" fmla="*/ f74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3" name="Google Shape;10103;p74">
              <a:extLst>
                <a:ext uri="{FF2B5EF4-FFF2-40B4-BE49-F238E27FC236}">
                  <a16:creationId xmlns:a16="http://schemas.microsoft.com/office/drawing/2014/main" id="{CE6304E0-7517-B555-4C16-B5640F227500}"/>
                </a:ext>
              </a:extLst>
            </p:cNvPr>
            <p:cNvSpPr/>
            <p:nvPr/>
          </p:nvSpPr>
          <p:spPr>
            <a:xfrm>
              <a:off x="11385743" y="5555345"/>
              <a:ext cx="229944" cy="1147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+- f4 0 f2"/>
                <a:gd name="f16" fmla="+- f3 0 f2"/>
                <a:gd name="f17" fmla="*/ f16 1 6396"/>
                <a:gd name="f18" fmla="*/ f15 1 2994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4" name="Google Shape;10104;p74">
              <a:extLst>
                <a:ext uri="{FF2B5EF4-FFF2-40B4-BE49-F238E27FC236}">
                  <a16:creationId xmlns:a16="http://schemas.microsoft.com/office/drawing/2014/main" id="{8389D860-55A0-412A-AFDB-A69B65DA8F37}"/>
                </a:ext>
              </a:extLst>
            </p:cNvPr>
            <p:cNvSpPr/>
            <p:nvPr/>
          </p:nvSpPr>
          <p:spPr>
            <a:xfrm>
              <a:off x="11385743" y="5674848"/>
              <a:ext cx="158584" cy="91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+- f4 0 f2"/>
                <a:gd name="f36" fmla="+- f3 0 f2"/>
                <a:gd name="f37" fmla="*/ f36 1 4411"/>
                <a:gd name="f38" fmla="*/ f35 1 2395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5;p74">
              <a:extLst>
                <a:ext uri="{FF2B5EF4-FFF2-40B4-BE49-F238E27FC236}">
                  <a16:creationId xmlns:a16="http://schemas.microsoft.com/office/drawing/2014/main" id="{AF7606CA-8A7E-34E9-AB7F-B08D0EFB2627}"/>
                </a:ext>
              </a:extLst>
            </p:cNvPr>
            <p:cNvSpPr/>
            <p:nvPr/>
          </p:nvSpPr>
          <p:spPr>
            <a:xfrm>
              <a:off x="11385743" y="5863178"/>
              <a:ext cx="152933" cy="917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+- f4 0 f2"/>
                <a:gd name="f28" fmla="+- f3 0 f2"/>
                <a:gd name="f29" fmla="*/ f28 1 4254"/>
                <a:gd name="f30" fmla="*/ f27 1 2395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6;p74">
              <a:extLst>
                <a:ext uri="{FF2B5EF4-FFF2-40B4-BE49-F238E27FC236}">
                  <a16:creationId xmlns:a16="http://schemas.microsoft.com/office/drawing/2014/main" id="{44ABD94E-C7DA-FE3E-DF6A-808A31A97B94}"/>
                </a:ext>
              </a:extLst>
            </p:cNvPr>
            <p:cNvSpPr/>
            <p:nvPr/>
          </p:nvSpPr>
          <p:spPr>
            <a:xfrm>
              <a:off x="11384600" y="5768995"/>
              <a:ext cx="112169" cy="92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+- f4 0 f2"/>
                <a:gd name="f37" fmla="+- f3 0 f2"/>
                <a:gd name="f38" fmla="*/ f37 1 3120"/>
                <a:gd name="f39" fmla="*/ f36 1 242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07" name="Google Shape;10125;p74">
            <a:extLst>
              <a:ext uri="{FF2B5EF4-FFF2-40B4-BE49-F238E27FC236}">
                <a16:creationId xmlns:a16="http://schemas.microsoft.com/office/drawing/2014/main" id="{605B7772-4BF8-3354-57C3-072E9FCB7369}"/>
              </a:ext>
            </a:extLst>
          </p:cNvPr>
          <p:cNvGrpSpPr/>
          <p:nvPr/>
        </p:nvGrpSpPr>
        <p:grpSpPr>
          <a:xfrm>
            <a:off x="6502513" y="1186282"/>
            <a:ext cx="445502" cy="476021"/>
            <a:chOff x="10413379" y="1752191"/>
            <a:chExt cx="594003" cy="634694"/>
          </a:xfrm>
          <a:solidFill>
            <a:srgbClr val="C00000"/>
          </a:solidFill>
        </p:grpSpPr>
        <p:sp>
          <p:nvSpPr>
            <p:cNvPr id="208" name="Google Shape;10126;p74">
              <a:extLst>
                <a:ext uri="{FF2B5EF4-FFF2-40B4-BE49-F238E27FC236}">
                  <a16:creationId xmlns:a16="http://schemas.microsoft.com/office/drawing/2014/main" id="{89D70C50-DEEE-8858-FD7C-20379D7216AF}"/>
                </a:ext>
              </a:extLst>
            </p:cNvPr>
            <p:cNvSpPr/>
            <p:nvPr/>
          </p:nvSpPr>
          <p:spPr>
            <a:xfrm>
              <a:off x="10534829" y="2097944"/>
              <a:ext cx="349620" cy="288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+- f4 0 f2"/>
                <a:gd name="f29" fmla="+- f3 0 f2"/>
                <a:gd name="f30" fmla="*/ f29 1 7436"/>
                <a:gd name="f31" fmla="*/ f28 1 5766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9" name="Google Shape;10127;p74">
              <a:extLst>
                <a:ext uri="{FF2B5EF4-FFF2-40B4-BE49-F238E27FC236}">
                  <a16:creationId xmlns:a16="http://schemas.microsoft.com/office/drawing/2014/main" id="{9BC9A1C1-EF8C-F927-19F9-C6B275C3899D}"/>
                </a:ext>
              </a:extLst>
            </p:cNvPr>
            <p:cNvSpPr/>
            <p:nvPr/>
          </p:nvSpPr>
          <p:spPr>
            <a:xfrm>
              <a:off x="10413379" y="1752191"/>
              <a:ext cx="594003" cy="3063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+- f4 0 f2"/>
                <a:gd name="f46" fmla="+- f3 0 f2"/>
                <a:gd name="f47" fmla="*/ f46 1 12634"/>
                <a:gd name="f48" fmla="*/ f45 1 6113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0128;p74">
              <a:extLst>
                <a:ext uri="{FF2B5EF4-FFF2-40B4-BE49-F238E27FC236}">
                  <a16:creationId xmlns:a16="http://schemas.microsoft.com/office/drawing/2014/main" id="{59EB828E-B3B3-9B69-0C9B-48ADE4433792}"/>
                </a:ext>
              </a:extLst>
            </p:cNvPr>
            <p:cNvSpPr/>
            <p:nvPr/>
          </p:nvSpPr>
          <p:spPr>
            <a:xfrm>
              <a:off x="10599989" y="1848496"/>
              <a:ext cx="220745" cy="2068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+- f4 0 f2"/>
                <a:gd name="f31" fmla="+- f3 0 f2"/>
                <a:gd name="f32" fmla="*/ f31 1 4695"/>
                <a:gd name="f33" fmla="*/ f30 1 4128"/>
                <a:gd name="f34" fmla="*/ f2 1 f32"/>
                <a:gd name="f35" fmla="*/ f3 1 f32"/>
                <a:gd name="f36" fmla="*/ f2 1 f33"/>
                <a:gd name="f37" fmla="*/ f4 1 f33"/>
                <a:gd name="f38" fmla="*/ f34 f28 1"/>
                <a:gd name="f39" fmla="*/ f35 f28 1"/>
                <a:gd name="f40" fmla="*/ f37 f29 1"/>
                <a:gd name="f41" fmla="*/ f36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algn="r" defTabSz="914357" rtl="1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900" kern="0">
                <a:solidFill>
                  <a:schemeClr val="bg1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211" name="Text Placeholder 1">
            <a:extLst>
              <a:ext uri="{FF2B5EF4-FFF2-40B4-BE49-F238E27FC236}">
                <a16:creationId xmlns:a16="http://schemas.microsoft.com/office/drawing/2014/main" id="{EC767DD3-01C3-0DB9-BCB5-831F43551880}"/>
              </a:ext>
            </a:extLst>
          </p:cNvPr>
          <p:cNvSpPr txBox="1"/>
          <p:nvPr/>
        </p:nvSpPr>
        <p:spPr>
          <a:xfrm>
            <a:off x="1680412" y="59077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3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300" dirty="0"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297594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422923" y="3145631"/>
            <a:ext cx="540544" cy="563166"/>
          </a:xfrm>
          <a:custGeom>
            <a:avLst/>
            <a:gdLst>
              <a:gd name="T0" fmla="*/ 0 w 952500"/>
              <a:gd name="T1" fmla="*/ 0 h 1054100"/>
              <a:gd name="T2" fmla="*/ 54108 w 952500"/>
              <a:gd name="T3" fmla="*/ 98115 h 1054100"/>
              <a:gd name="T4" fmla="*/ 135269 w 952500"/>
              <a:gd name="T5" fmla="*/ 82747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6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95538" y="1426369"/>
            <a:ext cx="4048125" cy="2181225"/>
          </a:xfrm>
          <a:custGeom>
            <a:avLst/>
            <a:gdLst>
              <a:gd name="T0" fmla="*/ 0 w 5397138"/>
              <a:gd name="T1" fmla="*/ 0 h 2908300"/>
              <a:gd name="T2" fmla="*/ 5399672 w 5397138"/>
              <a:gd name="T3" fmla="*/ 540657 h 2908300"/>
              <a:gd name="T4" fmla="*/ 4853677 w 5397138"/>
              <a:gd name="T5" fmla="*/ 2654300 h 2908300"/>
              <a:gd name="T6" fmla="*/ 83859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7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728912" y="1369219"/>
            <a:ext cx="3901679" cy="2105025"/>
          </a:xfrm>
          <a:custGeom>
            <a:avLst/>
            <a:gdLst>
              <a:gd name="T0" fmla="*/ 0 w 5202646"/>
              <a:gd name="T1" fmla="*/ 622498 h 2806338"/>
              <a:gd name="T2" fmla="*/ 5199790 w 5202646"/>
              <a:gd name="T3" fmla="*/ 0 h 2806338"/>
              <a:gd name="T4" fmla="*/ 4099846 w 5202646"/>
              <a:gd name="T5" fmla="*/ 2694468 h 2806338"/>
              <a:gd name="T6" fmla="*/ 368097 w 5202646"/>
              <a:gd name="T7" fmla="*/ 2808872 h 2806338"/>
              <a:gd name="T8" fmla="*/ 0 w 5202646"/>
              <a:gd name="T9" fmla="*/ 62249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8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298407" y="3007519"/>
            <a:ext cx="332185" cy="419100"/>
          </a:xfrm>
          <a:custGeom>
            <a:avLst/>
            <a:gdLst>
              <a:gd name="T0" fmla="*/ 0 w 292100"/>
              <a:gd name="T1" fmla="*/ 235066 h 368300"/>
              <a:gd name="T2" fmla="*/ 5383193 w 292100"/>
              <a:gd name="T3" fmla="*/ 0 h 368300"/>
              <a:gd name="T4" fmla="*/ 1404316 w 292100"/>
              <a:gd name="T5" fmla="*/ 6816859 h 368300"/>
              <a:gd name="T6" fmla="*/ 0 w 292100"/>
              <a:gd name="T7" fmla="*/ 23506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9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757863" y="3502819"/>
            <a:ext cx="607219" cy="214313"/>
          </a:xfrm>
          <a:custGeom>
            <a:avLst/>
            <a:gdLst>
              <a:gd name="T0" fmla="*/ 0 w 647700"/>
              <a:gd name="T1" fmla="*/ 242235 h 228600"/>
              <a:gd name="T2" fmla="*/ 3088475 w 647700"/>
              <a:gd name="T3" fmla="*/ 0 h 228600"/>
              <a:gd name="T4" fmla="*/ 302794 w 647700"/>
              <a:gd name="T5" fmla="*/ 1090051 h 228600"/>
              <a:gd name="T6" fmla="*/ 0 w 647700"/>
              <a:gd name="T7" fmla="*/ 24223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20" name="任意多边形 1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184923" y="2421731"/>
            <a:ext cx="2678906" cy="419100"/>
          </a:xfrm>
          <a:custGeom>
            <a:avLst/>
            <a:gdLst>
              <a:gd name="T0" fmla="*/ 0 w 3456384"/>
              <a:gd name="T1" fmla="*/ 0 h 3882329"/>
              <a:gd name="T2" fmla="*/ 4495894 w 3456384"/>
              <a:gd name="T3" fmla="*/ 0 h 3882329"/>
              <a:gd name="T4" fmla="*/ 0 w 3456384"/>
              <a:gd name="T5" fmla="*/ 0 h 3882329"/>
              <a:gd name="T6" fmla="*/ 0 w 3456384"/>
              <a:gd name="T7" fmla="*/ 0 h 3882329"/>
              <a:gd name="T8" fmla="*/ 4495894 w 3456384"/>
              <a:gd name="T9" fmla="*/ 0 h 3882329"/>
              <a:gd name="T10" fmla="*/ 0 w 3456384"/>
              <a:gd name="T11" fmla="*/ 0 h 38823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56384"/>
              <a:gd name="T19" fmla="*/ 0 h 3882329"/>
              <a:gd name="T20" fmla="*/ 3456384 w 3456384"/>
              <a:gd name="T21" fmla="*/ 3882329 h 38823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B80000"/>
          </a:solidFill>
          <a:ln w="9525">
            <a:solidFill>
              <a:srgbClr val="DEEBF7">
                <a:alpha val="87057"/>
              </a:srgbClr>
            </a:solidFill>
            <a:bevel/>
            <a:headEnd/>
            <a:tailEnd/>
          </a:ln>
        </p:spPr>
        <p:txBody>
          <a:bodyPr lIns="0" tIns="54000" rIns="0" bIns="27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tr-TR" altLang="zh-CN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CIRCLE 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1952625"/>
            <a:ext cx="9144000" cy="36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tr-TR" altLang="zh-CN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 1</a:t>
            </a:r>
            <a:endParaRPr lang="zh-CN" altLang="en-US" sz="1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527836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A0CAFDF2-53D6-65CB-BFF0-9C8789A65AE4}"/>
              </a:ext>
            </a:extLst>
          </p:cNvPr>
          <p:cNvSpPr/>
          <p:nvPr/>
        </p:nvSpPr>
        <p:spPr>
          <a:xfrm rot="10799991">
            <a:off x="5226131" y="3336774"/>
            <a:ext cx="187278" cy="583232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+- f4 0 f2"/>
              <a:gd name="f71" fmla="+- f3 0 f2"/>
              <a:gd name="f72" fmla="*/ f71 1 1040400"/>
              <a:gd name="f73" fmla="*/ f70 1 3240000"/>
              <a:gd name="f74" fmla="*/ f2 1 f72"/>
              <a:gd name="f75" fmla="*/ f3 1 f72"/>
              <a:gd name="f76" fmla="*/ f2 1 f73"/>
              <a:gd name="f77" fmla="*/ f4 1 f73"/>
              <a:gd name="f78" fmla="*/ f74 f68 1"/>
              <a:gd name="f79" fmla="*/ f75 f68 1"/>
              <a:gd name="f80" fmla="*/ f77 f69 1"/>
              <a:gd name="f81" fmla="*/ f76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8" t="f81" r="f79" b="f80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CA08CE40-376D-9DDD-C276-325A56229D16}"/>
              </a:ext>
            </a:extLst>
          </p:cNvPr>
          <p:cNvSpPr/>
          <p:nvPr/>
        </p:nvSpPr>
        <p:spPr>
          <a:xfrm>
            <a:off x="5704380" y="3404105"/>
            <a:ext cx="449288" cy="448554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+- f4 0 f2"/>
              <a:gd name="f37" fmla="+- f3 0 f2"/>
              <a:gd name="f38" fmla="*/ f37 1 3228210"/>
              <a:gd name="f39" fmla="*/ f36 1 3222968"/>
              <a:gd name="f40" fmla="*/ f2 1 f38"/>
              <a:gd name="f41" fmla="*/ f3 1 f38"/>
              <a:gd name="f42" fmla="*/ f2 1 f39"/>
              <a:gd name="f43" fmla="*/ f4 1 f39"/>
              <a:gd name="f44" fmla="*/ f40 f34 1"/>
              <a:gd name="f45" fmla="*/ f41 f34 1"/>
              <a:gd name="f46" fmla="*/ f43 f35 1"/>
              <a:gd name="f47" fmla="*/ f42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C47FFD8E-5FAB-9FB5-A5FB-ABC1295D7CD3}"/>
              </a:ext>
            </a:extLst>
          </p:cNvPr>
          <p:cNvSpPr/>
          <p:nvPr/>
        </p:nvSpPr>
        <p:spPr>
          <a:xfrm>
            <a:off x="7120989" y="3453305"/>
            <a:ext cx="433892" cy="350190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+- f4 0 f2"/>
              <a:gd name="f197" fmla="+- f3 0 f2"/>
              <a:gd name="f198" fmla="*/ f197 1 3307788"/>
              <a:gd name="f199" fmla="*/ f196 1 2669631"/>
              <a:gd name="f200" fmla="*/ f2 1 f198"/>
              <a:gd name="f201" fmla="*/ f3 1 f198"/>
              <a:gd name="f202" fmla="*/ f2 1 f199"/>
              <a:gd name="f203" fmla="*/ f4 1 f199"/>
              <a:gd name="f204" fmla="*/ f200 f194 1"/>
              <a:gd name="f205" fmla="*/ f201 f194 1"/>
              <a:gd name="f206" fmla="*/ f203 f195 1"/>
              <a:gd name="f207" fmla="*/ f202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4" t="f207" r="f205" b="f206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17B172E1-B2C7-8855-3BE1-B7260C774287}"/>
              </a:ext>
            </a:extLst>
          </p:cNvPr>
          <p:cNvSpPr/>
          <p:nvPr/>
        </p:nvSpPr>
        <p:spPr>
          <a:xfrm>
            <a:off x="7164908" y="4354364"/>
            <a:ext cx="498089" cy="365030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+- f4 0 f2"/>
              <a:gd name="f89" fmla="+- f3 0 f2"/>
              <a:gd name="f90" fmla="*/ f89 1 3248842"/>
              <a:gd name="f91" fmla="*/ f88 1 2380886"/>
              <a:gd name="f92" fmla="*/ f2 1 f90"/>
              <a:gd name="f93" fmla="*/ f3 1 f90"/>
              <a:gd name="f94" fmla="*/ f2 1 f91"/>
              <a:gd name="f95" fmla="*/ f4 1 f91"/>
              <a:gd name="f96" fmla="*/ f92 f86 1"/>
              <a:gd name="f97" fmla="*/ f93 f86 1"/>
              <a:gd name="f98" fmla="*/ f95 f87 1"/>
              <a:gd name="f99" fmla="*/ f94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9" r="f97" b="f98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C394555C-B962-CB63-DE19-1B64306F8527}"/>
              </a:ext>
            </a:extLst>
          </p:cNvPr>
          <p:cNvSpPr/>
          <p:nvPr/>
        </p:nvSpPr>
        <p:spPr>
          <a:xfrm>
            <a:off x="2069599" y="3384204"/>
            <a:ext cx="488378" cy="488378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+- f3 0 f2"/>
              <a:gd name="f18" fmla="*/ f17 1 3240000"/>
              <a:gd name="f19" fmla="*/ f2 1 f18"/>
              <a:gd name="f20" fmla="*/ f3 1 f18"/>
              <a:gd name="f21" fmla="*/ f19 f15 1"/>
              <a:gd name="f22" fmla="*/ f20 f15 1"/>
              <a:gd name="f23" fmla="*/ f20 f16 1"/>
              <a:gd name="f24" fmla="*/ f19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4" r="f22" b="f23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ABB8F366-B85A-2E8C-1CA6-52790BCE5BED}"/>
              </a:ext>
            </a:extLst>
          </p:cNvPr>
          <p:cNvSpPr/>
          <p:nvPr/>
        </p:nvSpPr>
        <p:spPr>
          <a:xfrm>
            <a:off x="3934022" y="4194607"/>
            <a:ext cx="411500" cy="529156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+- f4 0 f2"/>
              <a:gd name="f116" fmla="+- f3 0 f2"/>
              <a:gd name="f117" fmla="*/ f116 1 2519554"/>
              <a:gd name="f118" fmla="*/ f115 1 3240000"/>
              <a:gd name="f119" fmla="*/ f2 1 f117"/>
              <a:gd name="f120" fmla="*/ f3 1 f117"/>
              <a:gd name="f121" fmla="*/ f2 1 f118"/>
              <a:gd name="f122" fmla="*/ f4 1 f118"/>
              <a:gd name="f123" fmla="*/ f119 f113 1"/>
              <a:gd name="f124" fmla="*/ f120 f113 1"/>
              <a:gd name="f125" fmla="*/ f122 f114 1"/>
              <a:gd name="f126" fmla="*/ f121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3" t="f126" r="f124" b="f125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3880B4B9-E503-E66D-7BFD-522248B38B65}"/>
              </a:ext>
            </a:extLst>
          </p:cNvPr>
          <p:cNvSpPr/>
          <p:nvPr/>
        </p:nvSpPr>
        <p:spPr>
          <a:xfrm>
            <a:off x="4562104" y="4322385"/>
            <a:ext cx="431039" cy="426519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+- f4 0 f2"/>
              <a:gd name="f135" fmla="+- f3 0 f2"/>
              <a:gd name="f136" fmla="*/ f135 1 3220460"/>
              <a:gd name="f137" fmla="*/ f134 1 3186731"/>
              <a:gd name="f138" fmla="*/ f2 1 f136"/>
              <a:gd name="f139" fmla="*/ f3 1 f136"/>
              <a:gd name="f140" fmla="*/ f2 1 f137"/>
              <a:gd name="f141" fmla="*/ f4 1 f137"/>
              <a:gd name="f142" fmla="*/ f138 f132 1"/>
              <a:gd name="f143" fmla="*/ f139 f132 1"/>
              <a:gd name="f144" fmla="*/ f141 f133 1"/>
              <a:gd name="f145" fmla="*/ f140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2" t="f145" r="f143" b="f144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8F25F666-1DE4-DD4F-CCD1-B74739FA8F90}"/>
              </a:ext>
            </a:extLst>
          </p:cNvPr>
          <p:cNvSpPr/>
          <p:nvPr/>
        </p:nvSpPr>
        <p:spPr>
          <a:xfrm>
            <a:off x="2778277" y="4242943"/>
            <a:ext cx="296546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+- 0 0 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+- f4 0 f2"/>
              <a:gd name="f69" fmla="+- f3 0 f2"/>
              <a:gd name="f70" fmla="*/ f69 1 2215656"/>
              <a:gd name="f71" fmla="*/ f68 1 3200962"/>
              <a:gd name="f72" fmla="*/ f2 1 f70"/>
              <a:gd name="f73" fmla="*/ f3 1 f70"/>
              <a:gd name="f74" fmla="*/ f2 1 f71"/>
              <a:gd name="f75" fmla="*/ f4 1 f71"/>
              <a:gd name="f76" fmla="*/ f72 f66 1"/>
              <a:gd name="f77" fmla="*/ f73 f66 1"/>
              <a:gd name="f78" fmla="*/ f75 f67 1"/>
              <a:gd name="f79" fmla="*/ f7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6" t="f79" r="f77" b="f78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98CAB7FE-DBA7-B680-F2E5-B630700B552F}"/>
              </a:ext>
            </a:extLst>
          </p:cNvPr>
          <p:cNvSpPr/>
          <p:nvPr/>
        </p:nvSpPr>
        <p:spPr>
          <a:xfrm>
            <a:off x="5196614" y="4274647"/>
            <a:ext cx="386908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+- 0 0 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+- f4 0 f2"/>
              <a:gd name="f69" fmla="+- f3 0 f2"/>
              <a:gd name="f70" fmla="*/ f69 1 2890784"/>
              <a:gd name="f71" fmla="*/ f68 1 3200962"/>
              <a:gd name="f72" fmla="*/ f2 1 f70"/>
              <a:gd name="f73" fmla="*/ f3 1 f70"/>
              <a:gd name="f74" fmla="*/ f2 1 f71"/>
              <a:gd name="f75" fmla="*/ f4 1 f71"/>
              <a:gd name="f76" fmla="*/ f72 f66 1"/>
              <a:gd name="f77" fmla="*/ f73 f66 1"/>
              <a:gd name="f78" fmla="*/ f75 f67 1"/>
              <a:gd name="f79" fmla="*/ f74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6" t="f79" r="f77" b="f78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92EBD584-CD07-CC84-8B8F-F44A32BB1B90}"/>
              </a:ext>
            </a:extLst>
          </p:cNvPr>
          <p:cNvSpPr/>
          <p:nvPr/>
        </p:nvSpPr>
        <p:spPr>
          <a:xfrm>
            <a:off x="6491761" y="4300968"/>
            <a:ext cx="423995" cy="43473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+- 0 0 71458"/>
              <a:gd name="f40" fmla="val 102202"/>
              <a:gd name="f41" fmla="val 11167"/>
              <a:gd name="f42" fmla="val 5505"/>
              <a:gd name="f43" fmla="val 111065"/>
              <a:gd name="f44" fmla="+- 0 0 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+- f7 0 f5"/>
              <a:gd name="f64" fmla="+- f6 0 f5"/>
              <a:gd name="f65" fmla="*/ f60 f0 1"/>
              <a:gd name="f66" fmla="*/ f64 1 2296406"/>
              <a:gd name="f67" fmla="*/ f63 1 2354521"/>
              <a:gd name="f68" fmla="*/ 1495542 f64 1"/>
              <a:gd name="f69" fmla="*/ 909489 f64 1"/>
              <a:gd name="f70" fmla="*/ 414951 f64 1"/>
              <a:gd name="f71" fmla="*/ 293184 f64 1"/>
              <a:gd name="f72" fmla="*/ 520411 f64 1"/>
              <a:gd name="f73" fmla="*/ 11167 f64 1"/>
              <a:gd name="f74" fmla="*/ 771719 f64 1"/>
              <a:gd name="f75" fmla="*/ 2041440 f64 1"/>
              <a:gd name="f76" fmla="*/ 2296406 f64 1"/>
              <a:gd name="f77" fmla="*/ 1124906 f64 1"/>
              <a:gd name="f78" fmla="*/ 1676517 f64 1"/>
              <a:gd name="f79" fmla="*/ 2279640 f64 1"/>
              <a:gd name="f80" fmla="*/ 2094931 f64 1"/>
              <a:gd name="f81" fmla="*/ 1380482 f64 1"/>
              <a:gd name="f82" fmla="*/ 1747818 f63 1"/>
              <a:gd name="f83" fmla="*/ 1528613 f64 1"/>
              <a:gd name="f84" fmla="*/ 2354521 f63 1"/>
              <a:gd name="f85" fmla="*/ 2120816 f63 1"/>
              <a:gd name="f86" fmla="*/ 1788127 f63 1"/>
              <a:gd name="f87" fmla="*/ 1225390 f63 1"/>
              <a:gd name="f88" fmla="*/ 2322212 f63 1"/>
              <a:gd name="f89" fmla="*/ 2052845 f63 1"/>
              <a:gd name="f90" fmla="*/ 767428 f63 1"/>
              <a:gd name="f91" fmla="*/ 5505 f63 1"/>
              <a:gd name="f92" fmla="*/ 578452 f63 1"/>
              <a:gd name="f93" fmla="*/ 514597 f63 1"/>
              <a:gd name="f94" fmla="*/ 662729 f63 1"/>
              <a:gd name="f95" fmla="*/ 1004182 f63 1"/>
              <a:gd name="f96" fmla="*/ 1608523 f63 1"/>
              <a:gd name="f97" fmla="*/ 1557316 f63 1"/>
              <a:gd name="f98" fmla="*/ 1682537 f64 1"/>
              <a:gd name="f99" fmla="*/ 1962549 f63 1"/>
              <a:gd name="f100" fmla="*/ 1955104 f64 1"/>
              <a:gd name="f101" fmla="*/ 2095900 f63 1"/>
              <a:gd name="f102" fmla="*/ 1827546 f64 1"/>
              <a:gd name="f103" fmla="*/ 1826304 f63 1"/>
              <a:gd name="f104" fmla="*/ f65 1 f2"/>
              <a:gd name="f105" fmla="*/ f68 1 2296406"/>
              <a:gd name="f106" fmla="*/ f69 1 2296406"/>
              <a:gd name="f107" fmla="*/ f70 1 2296406"/>
              <a:gd name="f108" fmla="*/ f71 1 2296406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354521"/>
              <a:gd name="f120" fmla="*/ f83 1 2296406"/>
              <a:gd name="f121" fmla="*/ f84 1 2354521"/>
              <a:gd name="f122" fmla="*/ f85 1 2354521"/>
              <a:gd name="f123" fmla="*/ f86 1 2354521"/>
              <a:gd name="f124" fmla="*/ f87 1 2354521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296406"/>
              <a:gd name="f136" fmla="*/ f99 1 2354521"/>
              <a:gd name="f137" fmla="*/ f100 1 2296406"/>
              <a:gd name="f138" fmla="*/ f101 1 2354521"/>
              <a:gd name="f139" fmla="*/ f102 1 2296406"/>
              <a:gd name="f140" fmla="*/ f103 1 2354521"/>
              <a:gd name="f141" fmla="*/ f5 1 f66"/>
              <a:gd name="f142" fmla="*/ f6 1 f66"/>
              <a:gd name="f143" fmla="*/ f5 1 f67"/>
              <a:gd name="f144" fmla="*/ f7 1 f67"/>
              <a:gd name="f145" fmla="+- f104 0 f1"/>
              <a:gd name="f146" fmla="*/ f116 1 f66"/>
              <a:gd name="f147" fmla="*/ f119 1 f67"/>
              <a:gd name="f148" fmla="*/ f139 1 f66"/>
              <a:gd name="f149" fmla="*/ f140 1 f67"/>
              <a:gd name="f150" fmla="*/ f137 1 f66"/>
              <a:gd name="f151" fmla="*/ f138 1 f67"/>
              <a:gd name="f152" fmla="*/ f135 1 f66"/>
              <a:gd name="f153" fmla="*/ f136 1 f67"/>
              <a:gd name="f154" fmla="*/ f120 1 f66"/>
              <a:gd name="f155" fmla="*/ f121 1 f67"/>
              <a:gd name="f156" fmla="*/ f118 1 f66"/>
              <a:gd name="f157" fmla="*/ f122 1 f67"/>
              <a:gd name="f158" fmla="*/ f105 1 f66"/>
              <a:gd name="f159" fmla="*/ f123 1 f67"/>
              <a:gd name="f160" fmla="*/ f106 1 f66"/>
              <a:gd name="f161" fmla="*/ f124 1 f67"/>
              <a:gd name="f162" fmla="*/ f107 1 f66"/>
              <a:gd name="f163" fmla="*/ f125 1 f67"/>
              <a:gd name="f164" fmla="*/ f108 1 f66"/>
              <a:gd name="f165" fmla="*/ f126 1 f67"/>
              <a:gd name="f166" fmla="*/ f109 1 f66"/>
              <a:gd name="f167" fmla="*/ f127 1 f67"/>
              <a:gd name="f168" fmla="*/ f110 1 f66"/>
              <a:gd name="f169" fmla="*/ f128 1 f67"/>
              <a:gd name="f170" fmla="*/ f111 1 f66"/>
              <a:gd name="f171" fmla="*/ f129 1 f67"/>
              <a:gd name="f172" fmla="*/ f112 1 f66"/>
              <a:gd name="f173" fmla="*/ f130 1 f67"/>
              <a:gd name="f174" fmla="*/ f113 1 f66"/>
              <a:gd name="f175" fmla="*/ f131 1 f67"/>
              <a:gd name="f176" fmla="*/ f114 1 f66"/>
              <a:gd name="f177" fmla="*/ f132 1 f67"/>
              <a:gd name="f178" fmla="*/ f115 1 f66"/>
              <a:gd name="f179" fmla="*/ f133 1 f67"/>
              <a:gd name="f180" fmla="*/ f117 1 f66"/>
              <a:gd name="f181" fmla="*/ f134 1 f67"/>
              <a:gd name="f182" fmla="*/ f141 f61 1"/>
              <a:gd name="f183" fmla="*/ f142 f61 1"/>
              <a:gd name="f184" fmla="*/ f144 f62 1"/>
              <a:gd name="f185" fmla="*/ f143 f62 1"/>
              <a:gd name="f186" fmla="*/ f146 f61 1"/>
              <a:gd name="f187" fmla="*/ f147 f62 1"/>
              <a:gd name="f188" fmla="*/ f148 f61 1"/>
              <a:gd name="f189" fmla="*/ f149 f62 1"/>
              <a:gd name="f190" fmla="*/ f150 f61 1"/>
              <a:gd name="f191" fmla="*/ f151 f62 1"/>
              <a:gd name="f192" fmla="*/ f152 f61 1"/>
              <a:gd name="f193" fmla="*/ f153 f62 1"/>
              <a:gd name="f194" fmla="*/ f154 f61 1"/>
              <a:gd name="f195" fmla="*/ f155 f62 1"/>
              <a:gd name="f196" fmla="*/ f156 f61 1"/>
              <a:gd name="f197" fmla="*/ f157 f62 1"/>
              <a:gd name="f198" fmla="*/ f158 f61 1"/>
              <a:gd name="f199" fmla="*/ f159 f62 1"/>
              <a:gd name="f200" fmla="*/ f160 f61 1"/>
              <a:gd name="f201" fmla="*/ f161 f62 1"/>
              <a:gd name="f202" fmla="*/ f162 f61 1"/>
              <a:gd name="f203" fmla="*/ f163 f62 1"/>
              <a:gd name="f204" fmla="*/ f164 f61 1"/>
              <a:gd name="f205" fmla="*/ f165 f62 1"/>
              <a:gd name="f206" fmla="*/ f166 f61 1"/>
              <a:gd name="f207" fmla="*/ f167 f62 1"/>
              <a:gd name="f208" fmla="*/ f168 f61 1"/>
              <a:gd name="f209" fmla="*/ f169 f62 1"/>
              <a:gd name="f210" fmla="*/ f170 f61 1"/>
              <a:gd name="f211" fmla="*/ f171 f62 1"/>
              <a:gd name="f212" fmla="*/ f172 f61 1"/>
              <a:gd name="f213" fmla="*/ f173 f62 1"/>
              <a:gd name="f214" fmla="*/ f174 f61 1"/>
              <a:gd name="f215" fmla="*/ f175 f62 1"/>
              <a:gd name="f216" fmla="*/ f176 f61 1"/>
              <a:gd name="f217" fmla="*/ f177 f62 1"/>
              <a:gd name="f218" fmla="*/ f178 f61 1"/>
              <a:gd name="f219" fmla="*/ f179 f62 1"/>
              <a:gd name="f220" fmla="*/ f180 f61 1"/>
              <a:gd name="f221" fmla="*/ f181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5">
                <a:pos x="f186" y="f187"/>
              </a:cxn>
              <a:cxn ang="f145">
                <a:pos x="f188" y="f189"/>
              </a:cxn>
              <a:cxn ang="f145">
                <a:pos x="f190" y="f191"/>
              </a:cxn>
              <a:cxn ang="f145">
                <a:pos x="f192" y="f193"/>
              </a:cxn>
              <a:cxn ang="f145">
                <a:pos x="f194" y="f195"/>
              </a:cxn>
              <a:cxn ang="f145">
                <a:pos x="f196" y="f197"/>
              </a:cxn>
              <a:cxn ang="f145">
                <a:pos x="f198" y="f199"/>
              </a:cxn>
              <a:cxn ang="f145">
                <a:pos x="f200" y="f201"/>
              </a:cxn>
              <a:cxn ang="f145">
                <a:pos x="f202" y="f203"/>
              </a:cxn>
              <a:cxn ang="f145">
                <a:pos x="f204" y="f205"/>
              </a:cxn>
              <a:cxn ang="f145">
                <a:pos x="f206" y="f207"/>
              </a:cxn>
              <a:cxn ang="f145">
                <a:pos x="f208" y="f209"/>
              </a:cxn>
              <a:cxn ang="f145">
                <a:pos x="f210" y="f211"/>
              </a:cxn>
              <a:cxn ang="f145">
                <a:pos x="f212" y="f213"/>
              </a:cxn>
              <a:cxn ang="f145">
                <a:pos x="f214" y="f215"/>
              </a:cxn>
              <a:cxn ang="f145">
                <a:pos x="f216" y="f217"/>
              </a:cxn>
              <a:cxn ang="f145">
                <a:pos x="f218" y="f219"/>
              </a:cxn>
              <a:cxn ang="f145">
                <a:pos x="f220" y="f221"/>
              </a:cxn>
            </a:cxnLst>
            <a:rect l="f182" t="f185" r="f183" b="f184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9CDF5229-F4D0-A69E-2CE3-D451F94B08E6}"/>
              </a:ext>
            </a:extLst>
          </p:cNvPr>
          <p:cNvSpPr/>
          <p:nvPr/>
        </p:nvSpPr>
        <p:spPr>
          <a:xfrm>
            <a:off x="2677300" y="3482088"/>
            <a:ext cx="521462" cy="353214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+- 0 0 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+- 0 0 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+- f4 0 f2"/>
              <a:gd name="f190" fmla="+- f3 0 f2"/>
              <a:gd name="f191" fmla="*/ f190 1 3219104"/>
              <a:gd name="f192" fmla="*/ f189 1 2180445"/>
              <a:gd name="f193" fmla="*/ f2 1 f191"/>
              <a:gd name="f194" fmla="*/ f3 1 f191"/>
              <a:gd name="f195" fmla="*/ f2 1 f192"/>
              <a:gd name="f196" fmla="*/ f4 1 f192"/>
              <a:gd name="f197" fmla="*/ f193 f187 1"/>
              <a:gd name="f198" fmla="*/ f194 f187 1"/>
              <a:gd name="f199" fmla="*/ f196 f188 1"/>
              <a:gd name="f200" fmla="*/ f195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FFFFFF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62D0CE22-684E-6471-0BA8-4909D4BD8C00}"/>
              </a:ext>
            </a:extLst>
          </p:cNvPr>
          <p:cNvSpPr/>
          <p:nvPr/>
        </p:nvSpPr>
        <p:spPr>
          <a:xfrm>
            <a:off x="2219494" y="4128461"/>
            <a:ext cx="268285" cy="657387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+- f4 0 f2"/>
              <a:gd name="f153" fmla="+- f3 0 f2"/>
              <a:gd name="f154" fmla="*/ f153 1 1060423"/>
              <a:gd name="f155" fmla="*/ f152 1 2598393"/>
              <a:gd name="f156" fmla="*/ f2 1 f154"/>
              <a:gd name="f157" fmla="*/ f3 1 f154"/>
              <a:gd name="f158" fmla="*/ f2 1 f155"/>
              <a:gd name="f159" fmla="*/ f4 1 f155"/>
              <a:gd name="f160" fmla="*/ f156 f150 1"/>
              <a:gd name="f161" fmla="*/ f157 f150 1"/>
              <a:gd name="f162" fmla="*/ f159 f151 1"/>
              <a:gd name="f163" fmla="*/ f158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0" t="f163" r="f161" b="f162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FD007565-A61D-4A75-5BCB-C997C0192F78}"/>
              </a:ext>
            </a:extLst>
          </p:cNvPr>
          <p:cNvSpPr/>
          <p:nvPr/>
        </p:nvSpPr>
        <p:spPr>
          <a:xfrm>
            <a:off x="5751049" y="4300961"/>
            <a:ext cx="491581" cy="388649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+- f4 0 f2"/>
              <a:gd name="f38" fmla="+- f3 0 f2"/>
              <a:gd name="f39" fmla="*/ f38 1 3219104"/>
              <a:gd name="f40" fmla="*/ f37 1 2545072"/>
              <a:gd name="f41" fmla="*/ f2 1 f39"/>
              <a:gd name="f42" fmla="*/ f3 1 f39"/>
              <a:gd name="f43" fmla="*/ f2 1 f40"/>
              <a:gd name="f44" fmla="*/ f4 1 f40"/>
              <a:gd name="f45" fmla="*/ f41 f35 1"/>
              <a:gd name="f46" fmla="*/ f42 f35 1"/>
              <a:gd name="f47" fmla="*/ f44 f36 1"/>
              <a:gd name="f48" fmla="*/ f43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5" t="f48" r="f46" b="f47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37" tIns="45722" rIns="91437" bIns="45722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BAD2C5AD-B6B1-D99B-C12E-64BDCFEA4BB7}"/>
              </a:ext>
            </a:extLst>
          </p:cNvPr>
          <p:cNvSpPr/>
          <p:nvPr/>
        </p:nvSpPr>
        <p:spPr>
          <a:xfrm>
            <a:off x="3354953" y="4281532"/>
            <a:ext cx="404704" cy="408085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+- f4 0 f2"/>
              <a:gd name="f187" fmla="+- f3 0 f2"/>
              <a:gd name="f188" fmla="*/ f187 1 1652142"/>
              <a:gd name="f189" fmla="*/ f186 1 1665940"/>
              <a:gd name="f190" fmla="*/ f2 1 f188"/>
              <a:gd name="f191" fmla="*/ f3 1 f188"/>
              <a:gd name="f192" fmla="*/ f2 1 f189"/>
              <a:gd name="f193" fmla="*/ f4 1 f189"/>
              <a:gd name="f194" fmla="*/ f190 f184 1"/>
              <a:gd name="f195" fmla="*/ f191 f184 1"/>
              <a:gd name="f196" fmla="*/ f193 f185 1"/>
              <a:gd name="f197" fmla="*/ f192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4" t="f197" r="f195" b="f196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CEA3A767-F7F2-3A6C-8769-F1BA448718F7}"/>
              </a:ext>
            </a:extLst>
          </p:cNvPr>
          <p:cNvSpPr/>
          <p:nvPr/>
        </p:nvSpPr>
        <p:spPr>
          <a:xfrm>
            <a:off x="6444653" y="3396597"/>
            <a:ext cx="385358" cy="463594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+- f4 0 f2"/>
              <a:gd name="f136" fmla="+- f3 0 f2"/>
              <a:gd name="f137" fmla="*/ f136 1 2671236"/>
              <a:gd name="f138" fmla="*/ f135 1 3213546"/>
              <a:gd name="f139" fmla="*/ f2 1 f137"/>
              <a:gd name="f140" fmla="*/ f3 1 f137"/>
              <a:gd name="f141" fmla="*/ f2 1 f138"/>
              <a:gd name="f142" fmla="*/ f4 1 f138"/>
              <a:gd name="f143" fmla="*/ f139 f133 1"/>
              <a:gd name="f144" fmla="*/ f140 f133 1"/>
              <a:gd name="f145" fmla="*/ f142 f134 1"/>
              <a:gd name="f146" fmla="*/ f141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3" t="f146" r="f144" b="f145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kern="0">
              <a:solidFill>
                <a:srgbClr val="000000"/>
              </a:solidFill>
              <a:latin typeface="Arial"/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44685C73-F3AE-B3C9-A42D-17989EE1AAC2}"/>
              </a:ext>
            </a:extLst>
          </p:cNvPr>
          <p:cNvGrpSpPr/>
          <p:nvPr/>
        </p:nvGrpSpPr>
        <p:grpSpPr>
          <a:xfrm>
            <a:off x="7141673" y="893741"/>
            <a:ext cx="425134" cy="424847"/>
            <a:chOff x="10948074" y="1235317"/>
            <a:chExt cx="566845" cy="566462"/>
          </a:xfrm>
          <a:solidFill>
            <a:srgbClr val="C00000"/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67927985-C5B0-1EFF-4DCA-109B02D450CB}"/>
                </a:ext>
              </a:extLst>
            </p:cNvPr>
            <p:cNvSpPr/>
            <p:nvPr/>
          </p:nvSpPr>
          <p:spPr>
            <a:xfrm>
              <a:off x="11282635" y="1235317"/>
              <a:ext cx="200189" cy="2991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+- f4 0 f2"/>
                <a:gd name="f66" fmla="+- f3 0 f2"/>
                <a:gd name="f67" fmla="*/ f66 1 4128"/>
                <a:gd name="f68" fmla="*/ f65 1 6168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E82CA826-AAAF-7261-F35C-B9DD85B0282B}"/>
                </a:ext>
              </a:extLst>
            </p:cNvPr>
            <p:cNvSpPr/>
            <p:nvPr/>
          </p:nvSpPr>
          <p:spPr>
            <a:xfrm>
              <a:off x="10948074" y="1438113"/>
              <a:ext cx="301011" cy="3636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+- f4 0 f2"/>
                <a:gd name="f28" fmla="+- f3 0 f2"/>
                <a:gd name="f29" fmla="*/ f28 1 6207"/>
                <a:gd name="f30" fmla="*/ f27 1 7499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E021B87B-960F-0168-7BA3-E53F2343BC57}"/>
                </a:ext>
              </a:extLst>
            </p:cNvPr>
            <p:cNvSpPr/>
            <p:nvPr/>
          </p:nvSpPr>
          <p:spPr>
            <a:xfrm>
              <a:off x="11080991" y="1303641"/>
              <a:ext cx="99312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+- f4 0 f2"/>
                <a:gd name="f14" fmla="+- f3 0 f2"/>
                <a:gd name="f15" fmla="*/ f14 1 2048"/>
                <a:gd name="f16" fmla="*/ f13 1 2049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B6589810-BD92-5660-5EC4-009233526675}"/>
                </a:ext>
              </a:extLst>
            </p:cNvPr>
            <p:cNvSpPr/>
            <p:nvPr/>
          </p:nvSpPr>
          <p:spPr>
            <a:xfrm>
              <a:off x="11048887" y="1437583"/>
              <a:ext cx="302556" cy="3626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+- f4 0 f2"/>
                <a:gd name="f63" fmla="+- f3 0 f2"/>
                <a:gd name="f64" fmla="*/ f63 1 6239"/>
                <a:gd name="f65" fmla="*/ f62 1 7478"/>
                <a:gd name="f66" fmla="*/ f2 1 f64"/>
                <a:gd name="f67" fmla="*/ f3 1 f64"/>
                <a:gd name="f68" fmla="*/ f2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F79A19D9-1BB3-A19B-5E1B-BF062519EF95}"/>
                </a:ext>
              </a:extLst>
            </p:cNvPr>
            <p:cNvSpPr/>
            <p:nvPr/>
          </p:nvSpPr>
          <p:spPr>
            <a:xfrm>
              <a:off x="11249021" y="1569485"/>
              <a:ext cx="265898" cy="64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+- f4 0 f2"/>
                <a:gd name="f21" fmla="+- f3 0 f2"/>
                <a:gd name="f22" fmla="*/ f21 1 5483"/>
                <a:gd name="f23" fmla="*/ f20 1 1324"/>
                <a:gd name="f24" fmla="*/ f2 1 f22"/>
                <a:gd name="f25" fmla="*/ f3 1 f22"/>
                <a:gd name="f26" fmla="*/ f2 1 f23"/>
                <a:gd name="f27" fmla="*/ f4 1 f23"/>
                <a:gd name="f28" fmla="*/ f24 f18 1"/>
                <a:gd name="f29" fmla="*/ f25 f18 1"/>
                <a:gd name="f30" fmla="*/ f27 f19 1"/>
                <a:gd name="f31" fmla="*/ f26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362CAA61-EB1D-5757-611C-A9E4134B64A5}"/>
              </a:ext>
            </a:extLst>
          </p:cNvPr>
          <p:cNvGrpSpPr/>
          <p:nvPr/>
        </p:nvGrpSpPr>
        <p:grpSpPr>
          <a:xfrm>
            <a:off x="6425780" y="1695798"/>
            <a:ext cx="414065" cy="412968"/>
            <a:chOff x="9993550" y="2304726"/>
            <a:chExt cx="552087" cy="550624"/>
          </a:xfrm>
          <a:solidFill>
            <a:srgbClr val="C00000"/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4870BE67-CB8A-6B56-C15E-F56F7739FADF}"/>
                </a:ext>
              </a:extLst>
            </p:cNvPr>
            <p:cNvSpPr/>
            <p:nvPr/>
          </p:nvSpPr>
          <p:spPr>
            <a:xfrm>
              <a:off x="10026286" y="2304726"/>
              <a:ext cx="488134" cy="2284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+- f4 0 f2"/>
                <a:gd name="f49" fmla="+- f3 0 f2"/>
                <a:gd name="f50" fmla="*/ f49 1 10335"/>
                <a:gd name="f51" fmla="*/ f48 1 4838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A9BA969C-E9CA-D2E0-1B94-EF0943C147E4}"/>
                </a:ext>
              </a:extLst>
            </p:cNvPr>
            <p:cNvSpPr/>
            <p:nvPr/>
          </p:nvSpPr>
          <p:spPr>
            <a:xfrm>
              <a:off x="10059021" y="2565111"/>
              <a:ext cx="129506" cy="131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+- f4 0 f2"/>
                <a:gd name="f14" fmla="+- f3 0 f2"/>
                <a:gd name="f15" fmla="*/ f14 1 2742"/>
                <a:gd name="f16" fmla="*/ f13 1 277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746EC1E1-2AD5-AD5D-3EBC-59D95212E46F}"/>
                </a:ext>
              </a:extLst>
            </p:cNvPr>
            <p:cNvSpPr/>
            <p:nvPr/>
          </p:nvSpPr>
          <p:spPr>
            <a:xfrm>
              <a:off x="9993550" y="2727307"/>
              <a:ext cx="258967" cy="1280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+- f4 0 f2"/>
                <a:gd name="f25" fmla="+- f3 0 f2"/>
                <a:gd name="f26" fmla="*/ f25 1 5483"/>
                <a:gd name="f27" fmla="*/ f24 1 2711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485E6EDF-7126-604A-2045-9057805D40F2}"/>
                </a:ext>
              </a:extLst>
            </p:cNvPr>
            <p:cNvSpPr/>
            <p:nvPr/>
          </p:nvSpPr>
          <p:spPr>
            <a:xfrm>
              <a:off x="10350669" y="2565111"/>
              <a:ext cx="129506" cy="131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+- f4 0 f2"/>
                <a:gd name="f14" fmla="+- f3 0 f2"/>
                <a:gd name="f15" fmla="*/ f14 1 2742"/>
                <a:gd name="f16" fmla="*/ f13 1 2774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B14C20B8-6384-FC31-952D-F7B43416D5C4}"/>
                </a:ext>
              </a:extLst>
            </p:cNvPr>
            <p:cNvSpPr/>
            <p:nvPr/>
          </p:nvSpPr>
          <p:spPr>
            <a:xfrm>
              <a:off x="10285207" y="2727307"/>
              <a:ext cx="260430" cy="1280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+- f4 0 f2"/>
                <a:gd name="f24" fmla="+- f3 0 f2"/>
                <a:gd name="f25" fmla="*/ f24 1 5514"/>
                <a:gd name="f26" fmla="*/ f23 1 2711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6E4F2134-FA63-A4ED-1137-AF84119C527A}"/>
              </a:ext>
            </a:extLst>
          </p:cNvPr>
          <p:cNvGrpSpPr/>
          <p:nvPr/>
        </p:nvGrpSpPr>
        <p:grpSpPr>
          <a:xfrm>
            <a:off x="3365802" y="3450274"/>
            <a:ext cx="381641" cy="422309"/>
            <a:chOff x="5913580" y="4644027"/>
            <a:chExt cx="508854" cy="563078"/>
          </a:xfrm>
          <a:solidFill>
            <a:srgbClr val="C00000"/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EE485BFB-2A77-8A20-6BF5-EF922112B03C}"/>
                </a:ext>
              </a:extLst>
            </p:cNvPr>
            <p:cNvSpPr/>
            <p:nvPr/>
          </p:nvSpPr>
          <p:spPr>
            <a:xfrm>
              <a:off x="5913580" y="4712342"/>
              <a:ext cx="240057" cy="493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+- f4 0 f2"/>
                <a:gd name="f83" fmla="+- f3 0 f2"/>
                <a:gd name="f84" fmla="*/ f83 1 5515"/>
                <a:gd name="f85" fmla="*/ f82 1 1024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BCFC867B-648E-C170-4757-6E0803845795}"/>
                </a:ext>
              </a:extLst>
            </p:cNvPr>
            <p:cNvSpPr/>
            <p:nvPr/>
          </p:nvSpPr>
          <p:spPr>
            <a:xfrm>
              <a:off x="6183767" y="4712342"/>
              <a:ext cx="238667" cy="4947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+- f4 0 f2"/>
                <a:gd name="f74" fmla="+- f3 0 f2"/>
                <a:gd name="f75" fmla="*/ f74 1 5483"/>
                <a:gd name="f76" fmla="*/ f73 1 10271"/>
                <a:gd name="f77" fmla="*/ f2 1 f75"/>
                <a:gd name="f78" fmla="*/ f3 1 f75"/>
                <a:gd name="f79" fmla="*/ f2 1 f76"/>
                <a:gd name="f80" fmla="*/ f4 1 f76"/>
                <a:gd name="f81" fmla="*/ f77 f71 1"/>
                <a:gd name="f82" fmla="*/ f78 f71 1"/>
                <a:gd name="f83" fmla="*/ f80 f72 1"/>
                <a:gd name="f84" fmla="*/ f79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1" t="f84" r="f82" b="f83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068091E9-EC12-18C4-0FC7-551E67DA62E7}"/>
                </a:ext>
              </a:extLst>
            </p:cNvPr>
            <p:cNvSpPr/>
            <p:nvPr/>
          </p:nvSpPr>
          <p:spPr>
            <a:xfrm>
              <a:off x="6286618" y="4774567"/>
              <a:ext cx="45271" cy="728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+- f4 0 f2"/>
                <a:gd name="f22" fmla="+- f3 0 f2"/>
                <a:gd name="f23" fmla="*/ f22 1 1040"/>
                <a:gd name="f24" fmla="*/ f21 1 1513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7C8FAE24-D369-E10D-F264-303158EE8F6E}"/>
                </a:ext>
              </a:extLst>
            </p:cNvPr>
            <p:cNvSpPr/>
            <p:nvPr/>
          </p:nvSpPr>
          <p:spPr>
            <a:xfrm>
              <a:off x="6002734" y="4778617"/>
              <a:ext cx="43918" cy="703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+- f4 0 f2"/>
                <a:gd name="f29" fmla="+- f3 0 f2"/>
                <a:gd name="f30" fmla="*/ f29 1 1009"/>
                <a:gd name="f31" fmla="*/ f28 1 1460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5FF41C33-3423-8048-1F9A-5FE19CFD6972}"/>
                </a:ext>
              </a:extLst>
            </p:cNvPr>
            <p:cNvSpPr/>
            <p:nvPr/>
          </p:nvSpPr>
          <p:spPr>
            <a:xfrm>
              <a:off x="6106984" y="4644027"/>
              <a:ext cx="119310" cy="132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+- f4 0 f2"/>
                <a:gd name="f15" fmla="+- f3 0 f2"/>
                <a:gd name="f16" fmla="*/ f15 1 2741"/>
                <a:gd name="f17" fmla="*/ f14 1 2742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D540BE64-9097-98C8-9EBA-E1B5D81776D0}"/>
                </a:ext>
              </a:extLst>
            </p:cNvPr>
            <p:cNvSpPr/>
            <p:nvPr/>
          </p:nvSpPr>
          <p:spPr>
            <a:xfrm>
              <a:off x="6072676" y="4809451"/>
              <a:ext cx="187918" cy="132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+- f4 0 f2"/>
                <a:gd name="f27" fmla="+- f3 0 f2"/>
                <a:gd name="f28" fmla="*/ f27 1 4317"/>
                <a:gd name="f29" fmla="*/ f26 1 2742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EA16E6B5-2A76-A6B8-4CFF-C61F9221C569}"/>
              </a:ext>
            </a:extLst>
          </p:cNvPr>
          <p:cNvGrpSpPr/>
          <p:nvPr/>
        </p:nvGrpSpPr>
        <p:grpSpPr>
          <a:xfrm>
            <a:off x="2661561" y="953303"/>
            <a:ext cx="373561" cy="372842"/>
            <a:chOff x="4974592" y="1314733"/>
            <a:chExt cx="498081" cy="497122"/>
          </a:xfrm>
          <a:solidFill>
            <a:srgbClr val="C00000"/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331D2887-D857-2770-2050-6A858D05B576}"/>
                </a:ext>
              </a:extLst>
            </p:cNvPr>
            <p:cNvSpPr/>
            <p:nvPr/>
          </p:nvSpPr>
          <p:spPr>
            <a:xfrm>
              <a:off x="5077964" y="1314733"/>
              <a:ext cx="175903" cy="581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+- f4 0 f2"/>
                <a:gd name="f28" fmla="+- f3 0 f2"/>
                <a:gd name="f29" fmla="*/ f28 1 4128"/>
                <a:gd name="f30" fmla="*/ f27 1 1364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25E35449-786A-13DA-0CBC-E35AC6CD8F78}"/>
                </a:ext>
              </a:extLst>
            </p:cNvPr>
            <p:cNvSpPr/>
            <p:nvPr/>
          </p:nvSpPr>
          <p:spPr>
            <a:xfrm>
              <a:off x="5063179" y="1574157"/>
              <a:ext cx="28209" cy="309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+- f4 0 f2"/>
                <a:gd name="f10" fmla="+- f3 0 f2"/>
                <a:gd name="f11" fmla="*/ f10 1 662"/>
                <a:gd name="f12" fmla="*/ f9 1 726"/>
                <a:gd name="f13" fmla="*/ f2 1 f11"/>
                <a:gd name="f14" fmla="*/ f3 1 f11"/>
                <a:gd name="f15" fmla="*/ f2 1 f12"/>
                <a:gd name="f16" fmla="*/ f4 1 f12"/>
                <a:gd name="f17" fmla="*/ f13 f7 1"/>
                <a:gd name="f18" fmla="*/ f14 f7 1"/>
                <a:gd name="f19" fmla="*/ f16 f8 1"/>
                <a:gd name="f20" fmla="*/ f15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912DAA99-3C26-C487-9EB4-65DAC11C941F}"/>
                </a:ext>
              </a:extLst>
            </p:cNvPr>
            <p:cNvSpPr/>
            <p:nvPr/>
          </p:nvSpPr>
          <p:spPr>
            <a:xfrm>
              <a:off x="5063179" y="1458724"/>
              <a:ext cx="28209" cy="2820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+- f3 0 f2"/>
                <a:gd name="f8" fmla="*/ f7 1 662"/>
                <a:gd name="f9" fmla="*/ f2 1 f8"/>
                <a:gd name="f10" fmla="*/ f3 1 f8"/>
                <a:gd name="f11" fmla="*/ f9 f5 1"/>
                <a:gd name="f12" fmla="*/ f10 f5 1"/>
                <a:gd name="f13" fmla="*/ f10 f6 1"/>
                <a:gd name="f14" fmla="*/ f9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" t="f14" r="f12" b="f13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8A5815B9-41F2-558B-9DD4-293F729565BB}"/>
                </a:ext>
              </a:extLst>
            </p:cNvPr>
            <p:cNvSpPr/>
            <p:nvPr/>
          </p:nvSpPr>
          <p:spPr>
            <a:xfrm>
              <a:off x="5063179" y="1693642"/>
              <a:ext cx="28209" cy="282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+- f4 0 f2"/>
                <a:gd name="f9" fmla="+- f3 0 f2"/>
                <a:gd name="f10" fmla="*/ f9 1 662"/>
                <a:gd name="f11" fmla="*/ f8 1 663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832FEF73-0C21-11B6-8D3A-CA4F3B0188B2}"/>
                </a:ext>
              </a:extLst>
            </p:cNvPr>
            <p:cNvSpPr/>
            <p:nvPr/>
          </p:nvSpPr>
          <p:spPr>
            <a:xfrm>
              <a:off x="4974592" y="1343253"/>
              <a:ext cx="379924" cy="4686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+- f4 0 f2"/>
                <a:gd name="f77" fmla="+- f3 0 f2"/>
                <a:gd name="f78" fmla="*/ f77 1 8916"/>
                <a:gd name="f79" fmla="*/ f76 1 10997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9FA8C105-AE92-EC80-B957-52ADDC877226}"/>
                </a:ext>
              </a:extLst>
            </p:cNvPr>
            <p:cNvSpPr/>
            <p:nvPr/>
          </p:nvSpPr>
          <p:spPr>
            <a:xfrm>
              <a:off x="5385367" y="1486887"/>
              <a:ext cx="87306" cy="177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+- f4 0 f2"/>
                <a:gd name="f9" fmla="+- f3 0 f2"/>
                <a:gd name="f10" fmla="*/ f9 1 2049"/>
                <a:gd name="f11" fmla="*/ f8 1 4160"/>
                <a:gd name="f12" fmla="*/ f2 1 f10"/>
                <a:gd name="f13" fmla="*/ f3 1 f10"/>
                <a:gd name="f14" fmla="*/ f2 1 f11"/>
                <a:gd name="f15" fmla="*/ f4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4347049E-17C6-7A2D-9C8A-B857EF708370}"/>
                </a:ext>
              </a:extLst>
            </p:cNvPr>
            <p:cNvSpPr/>
            <p:nvPr/>
          </p:nvSpPr>
          <p:spPr>
            <a:xfrm>
              <a:off x="5385367" y="1371453"/>
              <a:ext cx="87306" cy="873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+- f3 0 f2"/>
                <a:gd name="f13" fmla="*/ f12 1 2049"/>
                <a:gd name="f14" fmla="*/ f2 1 f13"/>
                <a:gd name="f15" fmla="*/ f3 1 f13"/>
                <a:gd name="f16" fmla="*/ f14 f10 1"/>
                <a:gd name="f17" fmla="*/ f15 f10 1"/>
                <a:gd name="f18" fmla="*/ f15 f11 1"/>
                <a:gd name="f19" fmla="*/ f1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ABF60F1A-7413-DD85-874D-F4CC91FBAA80}"/>
                </a:ext>
              </a:extLst>
            </p:cNvPr>
            <p:cNvSpPr/>
            <p:nvPr/>
          </p:nvSpPr>
          <p:spPr>
            <a:xfrm>
              <a:off x="5388065" y="1693642"/>
              <a:ext cx="79260" cy="873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+- f4 0 f2"/>
                <a:gd name="f19" fmla="+- f3 0 f2"/>
                <a:gd name="f20" fmla="*/ f19 1 1860"/>
                <a:gd name="f21" fmla="*/ f18 1 2049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CD711ECD-F61E-1CA4-B73E-7873357E8C49}"/>
              </a:ext>
            </a:extLst>
          </p:cNvPr>
          <p:cNvGrpSpPr/>
          <p:nvPr/>
        </p:nvGrpSpPr>
        <p:grpSpPr>
          <a:xfrm>
            <a:off x="7120255" y="2525637"/>
            <a:ext cx="453663" cy="454363"/>
            <a:chOff x="10919517" y="3411178"/>
            <a:chExt cx="604884" cy="605817"/>
          </a:xfrm>
          <a:solidFill>
            <a:srgbClr val="C00000"/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11714B79-687C-7152-9A8E-DA9F77BEB050}"/>
                </a:ext>
              </a:extLst>
            </p:cNvPr>
            <p:cNvSpPr/>
            <p:nvPr/>
          </p:nvSpPr>
          <p:spPr>
            <a:xfrm>
              <a:off x="11089550" y="3811685"/>
              <a:ext cx="16395" cy="261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+- f4 0 f2"/>
                <a:gd name="f11" fmla="+- f3 0 f2"/>
                <a:gd name="f12" fmla="*/ f11 1 316"/>
                <a:gd name="f13" fmla="*/ f10 1 505"/>
                <a:gd name="f14" fmla="*/ f2 1 f12"/>
                <a:gd name="f15" fmla="*/ f3 1 f12"/>
                <a:gd name="f16" fmla="*/ f2 1 f13"/>
                <a:gd name="f17" fmla="*/ f4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8C0F682D-6BCB-15B4-6D0C-4CB68E598910}"/>
                </a:ext>
              </a:extLst>
            </p:cNvPr>
            <p:cNvSpPr/>
            <p:nvPr/>
          </p:nvSpPr>
          <p:spPr>
            <a:xfrm>
              <a:off x="10919517" y="3658048"/>
              <a:ext cx="356396" cy="358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+- f4 0 f2"/>
                <a:gd name="f119" fmla="+- f3 0 f2"/>
                <a:gd name="f120" fmla="*/ f119 1 6869"/>
                <a:gd name="f121" fmla="*/ f118 1 6918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6868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C9D99627-8583-8570-46AB-197E40855EFA}"/>
                </a:ext>
              </a:extLst>
            </p:cNvPr>
            <p:cNvSpPr/>
            <p:nvPr/>
          </p:nvSpPr>
          <p:spPr>
            <a:xfrm>
              <a:off x="11329827" y="3553394"/>
              <a:ext cx="32735" cy="540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+- f4 0 f2"/>
                <a:gd name="f17" fmla="+- f3 0 f2"/>
                <a:gd name="f18" fmla="*/ f17 1 631"/>
                <a:gd name="f19" fmla="*/ f16 1 1041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D08772AF-AB90-90DB-6704-17C9B5F41747}"/>
                </a:ext>
              </a:extLst>
            </p:cNvPr>
            <p:cNvSpPr/>
            <p:nvPr/>
          </p:nvSpPr>
          <p:spPr>
            <a:xfrm>
              <a:off x="11166332" y="3411178"/>
              <a:ext cx="358069" cy="3577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+- f4 0 f2"/>
                <a:gd name="f92" fmla="+- f3 0 f2"/>
                <a:gd name="f93" fmla="*/ f92 1 6901"/>
                <a:gd name="f94" fmla="*/ f91 1 6896"/>
                <a:gd name="f95" fmla="*/ f2 1 f93"/>
                <a:gd name="f96" fmla="*/ f3 1 f93"/>
                <a:gd name="f97" fmla="*/ f2 1 f94"/>
                <a:gd name="f98" fmla="*/ f4 1 f94"/>
                <a:gd name="f99" fmla="*/ f95 f89 1"/>
                <a:gd name="f100" fmla="*/ f96 f89 1"/>
                <a:gd name="f101" fmla="*/ f98 f90 1"/>
                <a:gd name="f102" fmla="*/ f97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9" t="f102" r="f100" b="f101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CAF7EE5C-912F-6955-4CFC-0A4947F4D862}"/>
              </a:ext>
            </a:extLst>
          </p:cNvPr>
          <p:cNvGrpSpPr/>
          <p:nvPr/>
        </p:nvGrpSpPr>
        <p:grpSpPr>
          <a:xfrm>
            <a:off x="2082780" y="902513"/>
            <a:ext cx="374968" cy="450426"/>
            <a:chOff x="4202884" y="1247013"/>
            <a:chExt cx="499957" cy="600568"/>
          </a:xfrm>
          <a:solidFill>
            <a:srgbClr val="C00000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8F4D8565-7E88-74F6-A130-237743B1DD79}"/>
                </a:ext>
              </a:extLst>
            </p:cNvPr>
            <p:cNvSpPr/>
            <p:nvPr/>
          </p:nvSpPr>
          <p:spPr>
            <a:xfrm>
              <a:off x="4202884" y="1247013"/>
              <a:ext cx="105558" cy="41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+- f4 0 f2"/>
                <a:gd name="f19" fmla="+- f3 0 f2"/>
                <a:gd name="f20" fmla="*/ f19 1 2049"/>
                <a:gd name="f21" fmla="*/ f18 1 8098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049" h="809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1ADD9EEE-5B9F-C788-95FC-8FEC8344B6F1}"/>
                </a:ext>
              </a:extLst>
            </p:cNvPr>
            <p:cNvSpPr/>
            <p:nvPr/>
          </p:nvSpPr>
          <p:spPr>
            <a:xfrm>
              <a:off x="4202884" y="1670617"/>
              <a:ext cx="499957" cy="1412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+- f4 0 f2"/>
                <a:gd name="f35" fmla="+- f3 0 f2"/>
                <a:gd name="f36" fmla="*/ f35 1 9705"/>
                <a:gd name="f37" fmla="*/ f34 1 2742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A60C76F8-FC66-02D1-71B3-D42FD4C82D95}"/>
                </a:ext>
              </a:extLst>
            </p:cNvPr>
            <p:cNvSpPr/>
            <p:nvPr/>
          </p:nvSpPr>
          <p:spPr>
            <a:xfrm>
              <a:off x="4589190" y="1759845"/>
              <a:ext cx="113641" cy="520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+- f4 0 f2"/>
                <a:gd name="f19" fmla="+- f3 0 f2"/>
                <a:gd name="f20" fmla="*/ f19 1 2206"/>
                <a:gd name="f21" fmla="*/ f18 1 1010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B9E2D8D7-7729-BF0C-25D6-FDA3E348B1F1}"/>
                </a:ext>
              </a:extLst>
            </p:cNvPr>
            <p:cNvSpPr/>
            <p:nvPr/>
          </p:nvSpPr>
          <p:spPr>
            <a:xfrm>
              <a:off x="4431767" y="1459611"/>
              <a:ext cx="173708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+- f4 0 f2"/>
                <a:gd name="f15" fmla="+- f3 0 f2"/>
                <a:gd name="f16" fmla="*/ f15 1 3372"/>
                <a:gd name="f17" fmla="*/ f14 1 1387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B6C92323-D034-B19F-920D-A33B99235E30}"/>
                </a:ext>
              </a:extLst>
            </p:cNvPr>
            <p:cNvSpPr/>
            <p:nvPr/>
          </p:nvSpPr>
          <p:spPr>
            <a:xfrm>
              <a:off x="4485287" y="1354107"/>
              <a:ext cx="68205" cy="682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+- f3 0 f2"/>
                <a:gd name="f12" fmla="*/ f11 1 1324"/>
                <a:gd name="f13" fmla="*/ f2 1 f12"/>
                <a:gd name="f14" fmla="*/ f3 1 f12"/>
                <a:gd name="f15" fmla="*/ f13 f9 1"/>
                <a:gd name="f16" fmla="*/ f14 f9 1"/>
                <a:gd name="f17" fmla="*/ f14 f10 1"/>
                <a:gd name="f18" fmla="*/ f1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0A86B7D8-4EE2-D740-072F-00D4F4DA2FC2}"/>
                </a:ext>
              </a:extLst>
            </p:cNvPr>
            <p:cNvSpPr/>
            <p:nvPr/>
          </p:nvSpPr>
          <p:spPr>
            <a:xfrm>
              <a:off x="4342485" y="1247013"/>
              <a:ext cx="353863" cy="389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+- f4 0 f2"/>
                <a:gd name="f39" fmla="+- f3 0 f2"/>
                <a:gd name="f40" fmla="*/ f39 1 6869"/>
                <a:gd name="f41" fmla="*/ f38 1 7562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6868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C5AEF723-5F59-3D72-B103-F93E7428CF24}"/>
                </a:ext>
              </a:extLst>
            </p:cNvPr>
            <p:cNvSpPr/>
            <p:nvPr/>
          </p:nvSpPr>
          <p:spPr>
            <a:xfrm>
              <a:off x="4485287" y="1759845"/>
              <a:ext cx="71460" cy="87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+- f4 0 f2"/>
                <a:gd name="f24" fmla="+- f3 0 f2"/>
                <a:gd name="f25" fmla="*/ f24 1 1387"/>
                <a:gd name="f26" fmla="*/ f23 1 1703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69DFCBD2-0EB1-4CBA-8610-B767674AD1E7}"/>
              </a:ext>
            </a:extLst>
          </p:cNvPr>
          <p:cNvGrpSpPr/>
          <p:nvPr/>
        </p:nvGrpSpPr>
        <p:grpSpPr>
          <a:xfrm>
            <a:off x="5058343" y="875719"/>
            <a:ext cx="450419" cy="450426"/>
            <a:chOff x="8170301" y="1211287"/>
            <a:chExt cx="600559" cy="600568"/>
          </a:xfrm>
          <a:solidFill>
            <a:srgbClr val="C00000"/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F67F1AFB-4912-061C-6D4C-B25466217D19}"/>
                </a:ext>
              </a:extLst>
            </p:cNvPr>
            <p:cNvSpPr/>
            <p:nvPr/>
          </p:nvSpPr>
          <p:spPr>
            <a:xfrm>
              <a:off x="8481919" y="1389842"/>
              <a:ext cx="264627" cy="1022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+- f4 0 f2"/>
                <a:gd name="f19" fmla="+- f3 0 f2"/>
                <a:gd name="f20" fmla="*/ f19 1 5137"/>
                <a:gd name="f21" fmla="*/ f18 1 1985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4BF190AE-AC15-FA6E-6482-87DE38655D44}"/>
                </a:ext>
              </a:extLst>
            </p:cNvPr>
            <p:cNvSpPr/>
            <p:nvPr/>
          </p:nvSpPr>
          <p:spPr>
            <a:xfrm>
              <a:off x="8454359" y="1420648"/>
              <a:ext cx="316501" cy="2126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+- f4 0 f2"/>
                <a:gd name="f32" fmla="+- f3 0 f2"/>
                <a:gd name="f33" fmla="*/ f32 1 6144"/>
                <a:gd name="f34" fmla="*/ f31 1 4128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C2F996E1-C3E4-F0BA-007A-56100B4D87EC}"/>
                </a:ext>
              </a:extLst>
            </p:cNvPr>
            <p:cNvSpPr/>
            <p:nvPr/>
          </p:nvSpPr>
          <p:spPr>
            <a:xfrm>
              <a:off x="8170301" y="1318381"/>
              <a:ext cx="389561" cy="3879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+- f4 0 f2"/>
                <a:gd name="f43" fmla="+- f3 0 f2"/>
                <a:gd name="f44" fmla="*/ f43 1 7562"/>
                <a:gd name="f45" fmla="*/ f42 1 7531"/>
                <a:gd name="f46" fmla="*/ f2 1 f44"/>
                <a:gd name="f47" fmla="*/ f3 1 f44"/>
                <a:gd name="f48" fmla="*/ f2 1 f45"/>
                <a:gd name="f49" fmla="*/ f4 1 f45"/>
                <a:gd name="f50" fmla="*/ f46 f40 1"/>
                <a:gd name="f51" fmla="*/ f47 f40 1"/>
                <a:gd name="f52" fmla="*/ f49 f41 1"/>
                <a:gd name="f53" fmla="*/ f48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6FAEE872-2AE8-6932-A58E-28E8A651F6FD}"/>
                </a:ext>
              </a:extLst>
            </p:cNvPr>
            <p:cNvSpPr/>
            <p:nvPr/>
          </p:nvSpPr>
          <p:spPr>
            <a:xfrm>
              <a:off x="8170301" y="1211287"/>
              <a:ext cx="389561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+- f4 0 f2"/>
                <a:gd name="f14" fmla="+- f3 0 f2"/>
                <a:gd name="f15" fmla="*/ f14 1 7562"/>
                <a:gd name="f16" fmla="*/ f13 1 1387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8B0E9A58-C476-1004-96C1-5B576D8949D1}"/>
                </a:ext>
              </a:extLst>
            </p:cNvPr>
            <p:cNvSpPr/>
            <p:nvPr/>
          </p:nvSpPr>
          <p:spPr>
            <a:xfrm>
              <a:off x="8170301" y="1740395"/>
              <a:ext cx="389561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+- f4 0 f2"/>
                <a:gd name="f17" fmla="+- f3 0 f2"/>
                <a:gd name="f18" fmla="*/ f17 1 7562"/>
                <a:gd name="f19" fmla="*/ f16 1 1387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6D678351-416A-3DB2-C0D0-9D522B295A3F}"/>
              </a:ext>
            </a:extLst>
          </p:cNvPr>
          <p:cNvGrpSpPr/>
          <p:nvPr/>
        </p:nvGrpSpPr>
        <p:grpSpPr>
          <a:xfrm>
            <a:off x="5625561" y="883613"/>
            <a:ext cx="455282" cy="449185"/>
            <a:chOff x="8926592" y="1221812"/>
            <a:chExt cx="607042" cy="598913"/>
          </a:xfrm>
          <a:solidFill>
            <a:srgbClr val="C00000"/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2A7C5C3D-8471-2F52-5039-D389E164034C}"/>
                </a:ext>
              </a:extLst>
            </p:cNvPr>
            <p:cNvSpPr/>
            <p:nvPr/>
          </p:nvSpPr>
          <p:spPr>
            <a:xfrm>
              <a:off x="9316090" y="1291562"/>
              <a:ext cx="173708" cy="1753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+- f4 0 f2"/>
                <a:gd name="f49" fmla="+- f3 0 f2"/>
                <a:gd name="f50" fmla="*/ f49 1 3372"/>
                <a:gd name="f51" fmla="*/ f48 1 3404"/>
                <a:gd name="f52" fmla="*/ f2 1 f50"/>
                <a:gd name="f53" fmla="*/ f3 1 f50"/>
                <a:gd name="f54" fmla="*/ f2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9B320337-D76E-AC70-66B5-092AC81AEBC5}"/>
                </a:ext>
              </a:extLst>
            </p:cNvPr>
            <p:cNvSpPr/>
            <p:nvPr/>
          </p:nvSpPr>
          <p:spPr>
            <a:xfrm>
              <a:off x="9071030" y="1645371"/>
              <a:ext cx="175308" cy="1753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+- f4 0 f2"/>
                <a:gd name="f51" fmla="+- f3 0 f2"/>
                <a:gd name="f52" fmla="*/ f51 1 3403"/>
                <a:gd name="f53" fmla="*/ f50 1 3404"/>
                <a:gd name="f54" fmla="*/ f2 1 f52"/>
                <a:gd name="f55" fmla="*/ f3 1 f52"/>
                <a:gd name="f56" fmla="*/ f2 1 f53"/>
                <a:gd name="f57" fmla="*/ f4 1 f53"/>
                <a:gd name="f58" fmla="*/ f54 f48 1"/>
                <a:gd name="f59" fmla="*/ f55 f48 1"/>
                <a:gd name="f60" fmla="*/ f57 f49 1"/>
                <a:gd name="f61" fmla="*/ f56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E04AAF13-C21E-E1F3-4CBF-7CB3FBEDEBDB}"/>
                </a:ext>
              </a:extLst>
            </p:cNvPr>
            <p:cNvSpPr/>
            <p:nvPr/>
          </p:nvSpPr>
          <p:spPr>
            <a:xfrm>
              <a:off x="8926592" y="1221812"/>
              <a:ext cx="425260" cy="3165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+- f4 0 f2"/>
                <a:gd name="f45" fmla="+- f3 0 f2"/>
                <a:gd name="f46" fmla="*/ f45 1 8255"/>
                <a:gd name="f47" fmla="*/ f44 1 6144"/>
                <a:gd name="f48" fmla="*/ f2 1 f46"/>
                <a:gd name="f49" fmla="*/ f3 1 f46"/>
                <a:gd name="f50" fmla="*/ f2 1 f47"/>
                <a:gd name="f51" fmla="*/ f4 1 f47"/>
                <a:gd name="f52" fmla="*/ f48 f42 1"/>
                <a:gd name="f53" fmla="*/ f49 f42 1"/>
                <a:gd name="f54" fmla="*/ f51 f43 1"/>
                <a:gd name="f55" fmla="*/ f50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1BF16C92-8BF4-C7AB-8D01-670716DCBF01}"/>
                </a:ext>
              </a:extLst>
            </p:cNvPr>
            <p:cNvSpPr/>
            <p:nvPr/>
          </p:nvSpPr>
          <p:spPr>
            <a:xfrm>
              <a:off x="9033686" y="1327260"/>
              <a:ext cx="215898" cy="107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+- f4 0 f2"/>
                <a:gd name="f40" fmla="+- f3 0 f2"/>
                <a:gd name="f41" fmla="*/ f40 1 4191"/>
                <a:gd name="f42" fmla="*/ f39 1 2091"/>
                <a:gd name="f43" fmla="*/ f2 1 f41"/>
                <a:gd name="f44" fmla="*/ f3 1 f41"/>
                <a:gd name="f45" fmla="*/ f2 1 f42"/>
                <a:gd name="f46" fmla="*/ f4 1 f42"/>
                <a:gd name="f47" fmla="*/ f43 f37 1"/>
                <a:gd name="f48" fmla="*/ f44 f37 1"/>
                <a:gd name="f49" fmla="*/ f46 f38 1"/>
                <a:gd name="f50" fmla="*/ f45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156B2A26-6AC3-0696-0F6B-FA1274CA596C}"/>
                </a:ext>
              </a:extLst>
            </p:cNvPr>
            <p:cNvSpPr/>
            <p:nvPr/>
          </p:nvSpPr>
          <p:spPr>
            <a:xfrm>
              <a:off x="9033686" y="1455477"/>
              <a:ext cx="215898" cy="152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+- f4 0 f2"/>
                <a:gd name="f24" fmla="+- f3 0 f2"/>
                <a:gd name="f25" fmla="*/ f24 1 4191"/>
                <a:gd name="f26" fmla="*/ f23 1 2963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D2B64DC9-2224-EBE3-1F8B-8D885DA6090E}"/>
                </a:ext>
              </a:extLst>
            </p:cNvPr>
            <p:cNvSpPr/>
            <p:nvPr/>
          </p:nvSpPr>
          <p:spPr>
            <a:xfrm>
              <a:off x="9317736" y="1538267"/>
              <a:ext cx="215898" cy="1076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+- f4 0 f2"/>
                <a:gd name="f39" fmla="+- f3 0 f2"/>
                <a:gd name="f40" fmla="*/ f39 1 4191"/>
                <a:gd name="f41" fmla="*/ f38 1 2090"/>
                <a:gd name="f42" fmla="*/ f2 1 f40"/>
                <a:gd name="f43" fmla="*/ f3 1 f40"/>
                <a:gd name="f44" fmla="*/ f2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FA079ADB-5D83-C229-1C4D-DBECF01E2388}"/>
                </a:ext>
              </a:extLst>
            </p:cNvPr>
            <p:cNvSpPr/>
            <p:nvPr/>
          </p:nvSpPr>
          <p:spPr>
            <a:xfrm>
              <a:off x="9316090" y="1666484"/>
              <a:ext cx="211052" cy="154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+- f4 0 f2"/>
                <a:gd name="f24" fmla="+- f3 0 f2"/>
                <a:gd name="f25" fmla="*/ f24 1 4097"/>
                <a:gd name="f26" fmla="*/ f23 1 2994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27721853-6950-81F5-59CF-78ACD837C3D1}"/>
              </a:ext>
            </a:extLst>
          </p:cNvPr>
          <p:cNvGrpSpPr/>
          <p:nvPr/>
        </p:nvGrpSpPr>
        <p:grpSpPr>
          <a:xfrm>
            <a:off x="3325738" y="884141"/>
            <a:ext cx="435777" cy="450426"/>
            <a:chOff x="5860161" y="1222516"/>
            <a:chExt cx="581036" cy="600568"/>
          </a:xfrm>
          <a:solidFill>
            <a:srgbClr val="C00000"/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1E729E16-F325-44E7-396A-04667E682E58}"/>
                </a:ext>
              </a:extLst>
            </p:cNvPr>
            <p:cNvSpPr/>
            <p:nvPr/>
          </p:nvSpPr>
          <p:spPr>
            <a:xfrm>
              <a:off x="6087398" y="1222516"/>
              <a:ext cx="353799" cy="3528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+- f4 0 f2"/>
                <a:gd name="f70" fmla="+- f3 0 f2"/>
                <a:gd name="f71" fmla="*/ f70 1 6868"/>
                <a:gd name="f72" fmla="*/ f69 1 6850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6867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23B1B4A3-DD5F-F945-E266-5EDC8BF2E3D3}"/>
                </a:ext>
              </a:extLst>
            </p:cNvPr>
            <p:cNvSpPr/>
            <p:nvPr/>
          </p:nvSpPr>
          <p:spPr>
            <a:xfrm>
              <a:off x="6231791" y="1329629"/>
              <a:ext cx="68259" cy="1396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+- f4 0 f2"/>
                <a:gd name="f41" fmla="+- f3 0 f2"/>
                <a:gd name="f42" fmla="*/ f41 1 1325"/>
                <a:gd name="f43" fmla="*/ f40 1 2711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75756498-D307-C91A-7F09-E45B92FB22D5}"/>
                </a:ext>
              </a:extLst>
            </p:cNvPr>
            <p:cNvSpPr/>
            <p:nvPr/>
          </p:nvSpPr>
          <p:spPr>
            <a:xfrm>
              <a:off x="5928311" y="1503273"/>
              <a:ext cx="142856" cy="142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+- f4 0 f2"/>
                <a:gd name="f13" fmla="+- f3 0 f2"/>
                <a:gd name="f14" fmla="*/ f13 1 2773"/>
                <a:gd name="f15" fmla="*/ f12 1 2774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FBEC8B8A-C8C4-716B-34FE-5A4BB75EE0EE}"/>
                </a:ext>
              </a:extLst>
            </p:cNvPr>
            <p:cNvSpPr/>
            <p:nvPr/>
          </p:nvSpPr>
          <p:spPr>
            <a:xfrm>
              <a:off x="5860161" y="1680182"/>
              <a:ext cx="282449" cy="142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+- f4 0 f2"/>
                <a:gd name="f24" fmla="+- f3 0 f2"/>
                <a:gd name="f25" fmla="*/ f24 1 5483"/>
                <a:gd name="f26" fmla="*/ f23 1 2774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CE2992D2-DC79-37C7-C5FC-E549CF7E683F}"/>
              </a:ext>
            </a:extLst>
          </p:cNvPr>
          <p:cNvGrpSpPr/>
          <p:nvPr/>
        </p:nvGrpSpPr>
        <p:grpSpPr>
          <a:xfrm>
            <a:off x="6425779" y="883612"/>
            <a:ext cx="428516" cy="451037"/>
            <a:chOff x="9993550" y="1221812"/>
            <a:chExt cx="571354" cy="601382"/>
          </a:xfrm>
          <a:solidFill>
            <a:srgbClr val="C00000"/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D058AAD7-164C-409A-E19E-5D7463477CC9}"/>
                </a:ext>
              </a:extLst>
            </p:cNvPr>
            <p:cNvSpPr/>
            <p:nvPr/>
          </p:nvSpPr>
          <p:spPr>
            <a:xfrm>
              <a:off x="10418765" y="1662461"/>
              <a:ext cx="68205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+- f4 0 f2"/>
                <a:gd name="f15" fmla="+- f3 0 f2"/>
                <a:gd name="f16" fmla="*/ f15 1 1324"/>
                <a:gd name="f17" fmla="*/ f14 1 1356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422A1BAF-A484-690D-2A91-416D8D4B4C11}"/>
                </a:ext>
              </a:extLst>
            </p:cNvPr>
            <p:cNvSpPr/>
            <p:nvPr/>
          </p:nvSpPr>
          <p:spPr>
            <a:xfrm>
              <a:off x="10240255" y="1222635"/>
              <a:ext cx="35743" cy="2126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+- f4 0 f2"/>
                <a:gd name="f18" fmla="+- f3 0 f2"/>
                <a:gd name="f19" fmla="*/ f18 1 694"/>
                <a:gd name="f20" fmla="*/ f17 1 4128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B1732D33-0A54-838B-6A9F-2DBE8DDA37CF}"/>
                </a:ext>
              </a:extLst>
            </p:cNvPr>
            <p:cNvSpPr/>
            <p:nvPr/>
          </p:nvSpPr>
          <p:spPr>
            <a:xfrm>
              <a:off x="10204557" y="1470684"/>
              <a:ext cx="105494" cy="105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+- f4 0 f2"/>
                <a:gd name="f22" fmla="+- f3 0 f2"/>
                <a:gd name="f23" fmla="*/ f22 1 2048"/>
                <a:gd name="f24" fmla="*/ f21 1 2054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12B722A4-6361-E7F7-2073-3E4B9062747A}"/>
                </a:ext>
              </a:extLst>
            </p:cNvPr>
            <p:cNvSpPr/>
            <p:nvPr/>
          </p:nvSpPr>
          <p:spPr>
            <a:xfrm>
              <a:off x="10102309" y="1587828"/>
              <a:ext cx="329485" cy="235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+- f4 0 f2"/>
                <a:gd name="f41" fmla="+- f3 0 f2"/>
                <a:gd name="f42" fmla="*/ f41 1 6396"/>
                <a:gd name="f43" fmla="*/ f40 1 4569"/>
                <a:gd name="f44" fmla="*/ f2 1 f42"/>
                <a:gd name="f45" fmla="*/ f3 1 f42"/>
                <a:gd name="f46" fmla="*/ f2 1 f43"/>
                <a:gd name="f47" fmla="*/ f4 1 f43"/>
                <a:gd name="f48" fmla="*/ f44 f38 1"/>
                <a:gd name="f49" fmla="*/ f45 f38 1"/>
                <a:gd name="f50" fmla="*/ f47 f39 1"/>
                <a:gd name="f51" fmla="*/ f46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E474BF3A-A6C3-6CEB-4629-67D280B27396}"/>
                </a:ext>
              </a:extLst>
            </p:cNvPr>
            <p:cNvSpPr/>
            <p:nvPr/>
          </p:nvSpPr>
          <p:spPr>
            <a:xfrm>
              <a:off x="10274308" y="1397934"/>
              <a:ext cx="262981" cy="2856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+- f4 0 f2"/>
                <a:gd name="f46" fmla="+- f3 0 f2"/>
                <a:gd name="f47" fmla="*/ f46 1 5105"/>
                <a:gd name="f48" fmla="*/ f45 1 5545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BBE810D6-FE7D-6685-F79B-7252B6663865}"/>
                </a:ext>
              </a:extLst>
            </p:cNvPr>
            <p:cNvSpPr/>
            <p:nvPr/>
          </p:nvSpPr>
          <p:spPr>
            <a:xfrm>
              <a:off x="10313252" y="1221812"/>
              <a:ext cx="251652" cy="1729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+- f4 0 f2"/>
                <a:gd name="f27" fmla="+- f3 0 f2"/>
                <a:gd name="f28" fmla="*/ f27 1 4885"/>
                <a:gd name="f29" fmla="*/ f26 1 3357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C194234B-0411-33E2-29AC-0DA2473703AE}"/>
                </a:ext>
              </a:extLst>
            </p:cNvPr>
            <p:cNvSpPr/>
            <p:nvPr/>
          </p:nvSpPr>
          <p:spPr>
            <a:xfrm>
              <a:off x="9993550" y="1259979"/>
              <a:ext cx="211006" cy="4090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+- f4 0 f2"/>
                <a:gd name="f27" fmla="+- f3 0 f2"/>
                <a:gd name="f28" fmla="*/ f27 1 4096"/>
                <a:gd name="f29" fmla="*/ f26 1 7940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F17161E0-9201-8CAB-2FF2-B91109C15739}"/>
              </a:ext>
            </a:extLst>
          </p:cNvPr>
          <p:cNvGrpSpPr/>
          <p:nvPr/>
        </p:nvGrpSpPr>
        <p:grpSpPr>
          <a:xfrm>
            <a:off x="3901302" y="884141"/>
            <a:ext cx="423598" cy="450426"/>
            <a:chOff x="6627580" y="1222516"/>
            <a:chExt cx="564797" cy="600568"/>
          </a:xfrm>
          <a:solidFill>
            <a:srgbClr val="C00000"/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3DE74A2E-F2EE-783D-ACDC-06794BEE1D3C}"/>
                </a:ext>
              </a:extLst>
            </p:cNvPr>
            <p:cNvSpPr/>
            <p:nvPr/>
          </p:nvSpPr>
          <p:spPr>
            <a:xfrm>
              <a:off x="6734674" y="1608786"/>
              <a:ext cx="173708" cy="714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+- f4 0 f2"/>
                <a:gd name="f16" fmla="+- f3 0 f2"/>
                <a:gd name="f17" fmla="*/ f16 1 3372"/>
                <a:gd name="f18" fmla="*/ f15 1 1387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61A956B8-00FA-852B-24C9-BC109F26D63D}"/>
                </a:ext>
              </a:extLst>
            </p:cNvPr>
            <p:cNvSpPr/>
            <p:nvPr/>
          </p:nvSpPr>
          <p:spPr>
            <a:xfrm>
              <a:off x="6872630" y="1524405"/>
              <a:ext cx="142856" cy="1558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+- f4 0 f2"/>
                <a:gd name="f34" fmla="+- f3 0 f2"/>
                <a:gd name="f35" fmla="*/ f34 1 2773"/>
                <a:gd name="f36" fmla="*/ f33 1 3025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547EBD41-C700-42AE-14A7-8FD5612E03B7}"/>
                </a:ext>
              </a:extLst>
            </p:cNvPr>
            <p:cNvSpPr/>
            <p:nvPr/>
          </p:nvSpPr>
          <p:spPr>
            <a:xfrm>
              <a:off x="6632426" y="1328028"/>
              <a:ext cx="259735" cy="3521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+- f4 0 f2"/>
                <a:gd name="f42" fmla="+- f3 0 f2"/>
                <a:gd name="f43" fmla="*/ f42 1 5042"/>
                <a:gd name="f44" fmla="*/ f41 1 6837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E9B048C5-E031-70D1-CC8B-62B6C9DD55C2}"/>
                </a:ext>
              </a:extLst>
            </p:cNvPr>
            <p:cNvSpPr/>
            <p:nvPr/>
          </p:nvSpPr>
          <p:spPr>
            <a:xfrm>
              <a:off x="6788249" y="1503273"/>
              <a:ext cx="69796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+- f4 0 f2"/>
                <a:gd name="f14" fmla="+- f3 0 f2"/>
                <a:gd name="f15" fmla="*/ f14 1 1355"/>
                <a:gd name="f16" fmla="*/ f13 1 1356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907AE180-CB06-0912-7186-50F2A43E72F6}"/>
                </a:ext>
              </a:extLst>
            </p:cNvPr>
            <p:cNvSpPr/>
            <p:nvPr/>
          </p:nvSpPr>
          <p:spPr>
            <a:xfrm>
              <a:off x="6909928" y="1223394"/>
              <a:ext cx="282449" cy="2799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+- f4 0 f2"/>
                <a:gd name="f66" fmla="+- f3 0 f2"/>
                <a:gd name="f67" fmla="*/ f66 1 5483"/>
                <a:gd name="f68" fmla="*/ f65 1 5434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45AACE0A-C1A0-6A5D-CD41-1A5D7F9C70A1}"/>
                </a:ext>
              </a:extLst>
            </p:cNvPr>
            <p:cNvSpPr/>
            <p:nvPr/>
          </p:nvSpPr>
          <p:spPr>
            <a:xfrm>
              <a:off x="6627580" y="1714280"/>
              <a:ext cx="387915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+- f4 0 f2"/>
                <a:gd name="f16" fmla="+- f3 0 f2"/>
                <a:gd name="f17" fmla="*/ f16 1 7530"/>
                <a:gd name="f18" fmla="*/ f15 1 211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3027D3BF-576D-88FE-6D45-D029A60DD410}"/>
                </a:ext>
              </a:extLst>
            </p:cNvPr>
            <p:cNvSpPr/>
            <p:nvPr/>
          </p:nvSpPr>
          <p:spPr>
            <a:xfrm>
              <a:off x="6629180" y="1222516"/>
              <a:ext cx="316501" cy="69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+- f4 0 f2"/>
                <a:gd name="f18" fmla="+- f3 0 f2"/>
                <a:gd name="f19" fmla="*/ f18 1 6144"/>
                <a:gd name="f20" fmla="*/ f17 1 13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D09B35C6-F7DC-34A9-8F4C-436662182AA5}"/>
              </a:ext>
            </a:extLst>
          </p:cNvPr>
          <p:cNvGrpSpPr/>
          <p:nvPr/>
        </p:nvGrpSpPr>
        <p:grpSpPr>
          <a:xfrm>
            <a:off x="4445902" y="883818"/>
            <a:ext cx="456482" cy="451085"/>
            <a:chOff x="7353714" y="1222086"/>
            <a:chExt cx="608642" cy="601446"/>
          </a:xfrm>
          <a:solidFill>
            <a:srgbClr val="C00000"/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A2ED430B-4D48-4CE6-0DB7-548D23474758}"/>
                </a:ext>
              </a:extLst>
            </p:cNvPr>
            <p:cNvSpPr/>
            <p:nvPr/>
          </p:nvSpPr>
          <p:spPr>
            <a:xfrm>
              <a:off x="7629625" y="1222086"/>
              <a:ext cx="332731" cy="3327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+- f3 0 f2"/>
                <a:gd name="f68" fmla="*/ f67 1 6459"/>
                <a:gd name="f69" fmla="*/ f2 1 f68"/>
                <a:gd name="f70" fmla="*/ f3 1 f68"/>
                <a:gd name="f71" fmla="*/ f69 f65 1"/>
                <a:gd name="f72" fmla="*/ f70 f65 1"/>
                <a:gd name="f73" fmla="*/ f70 f66 1"/>
                <a:gd name="f74" fmla="*/ f69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38EC701B-F184-96DA-5882-3FA6A9691698}"/>
                </a:ext>
              </a:extLst>
            </p:cNvPr>
            <p:cNvSpPr/>
            <p:nvPr/>
          </p:nvSpPr>
          <p:spPr>
            <a:xfrm>
              <a:off x="7415381" y="1347999"/>
              <a:ext cx="157487" cy="1516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+- f4 0 f2"/>
                <a:gd name="f27" fmla="+- f3 0 f2"/>
                <a:gd name="f28" fmla="*/ f27 1 3057"/>
                <a:gd name="f29" fmla="*/ f26 1 2944"/>
                <a:gd name="f30" fmla="*/ f2 1 f28"/>
                <a:gd name="f31" fmla="*/ f3 1 f28"/>
                <a:gd name="f32" fmla="*/ f2 1 f29"/>
                <a:gd name="f33" fmla="*/ f4 1 f29"/>
                <a:gd name="f34" fmla="*/ f30 f24 1"/>
                <a:gd name="f35" fmla="*/ f31 f24 1"/>
                <a:gd name="f36" fmla="*/ f33 f25 1"/>
                <a:gd name="f37" fmla="*/ f32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38F17865-FABE-38CE-9851-86DDB12ED3BD}"/>
                </a:ext>
              </a:extLst>
            </p:cNvPr>
            <p:cNvSpPr/>
            <p:nvPr/>
          </p:nvSpPr>
          <p:spPr>
            <a:xfrm>
              <a:off x="7679908" y="1614062"/>
              <a:ext cx="159133" cy="1533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+- f4 0 f2"/>
                <a:gd name="f32" fmla="+- f3 0 f2"/>
                <a:gd name="f33" fmla="*/ f32 1 3089"/>
                <a:gd name="f34" fmla="*/ f31 1 2977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3E5D52ED-2A20-71A6-12F4-325D45B29434}"/>
                </a:ext>
              </a:extLst>
            </p:cNvPr>
            <p:cNvSpPr/>
            <p:nvPr/>
          </p:nvSpPr>
          <p:spPr>
            <a:xfrm>
              <a:off x="7353714" y="1403832"/>
              <a:ext cx="426851" cy="4197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+- f4 0 f2"/>
                <a:gd name="f28" fmla="+- f3 0 f2"/>
                <a:gd name="f29" fmla="*/ f28 1 8286"/>
                <a:gd name="f30" fmla="*/ f27 1 8147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A55654BB-7F16-A69B-FD1F-32861486997D}"/>
              </a:ext>
            </a:extLst>
          </p:cNvPr>
          <p:cNvGrpSpPr/>
          <p:nvPr/>
        </p:nvGrpSpPr>
        <p:grpSpPr>
          <a:xfrm>
            <a:off x="7101423" y="1646854"/>
            <a:ext cx="498597" cy="496388"/>
            <a:chOff x="10894408" y="2239466"/>
            <a:chExt cx="664796" cy="661851"/>
          </a:xfrm>
          <a:solidFill>
            <a:srgbClr val="C00000"/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40E5A004-BED0-B964-3518-60380875D548}"/>
                </a:ext>
              </a:extLst>
            </p:cNvPr>
            <p:cNvSpPr/>
            <p:nvPr/>
          </p:nvSpPr>
          <p:spPr>
            <a:xfrm>
              <a:off x="11170356" y="2474247"/>
              <a:ext cx="388848" cy="4270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+- f4 0 f2"/>
                <a:gd name="f70" fmla="+- f3 0 f2"/>
                <a:gd name="f71" fmla="*/ f70 1 6837"/>
                <a:gd name="f72" fmla="*/ f69 1 7509"/>
                <a:gd name="f73" fmla="*/ f2 1 f71"/>
                <a:gd name="f74" fmla="*/ f3 1 f71"/>
                <a:gd name="f75" fmla="*/ f2 1 f72"/>
                <a:gd name="f76" fmla="*/ f4 1 f72"/>
                <a:gd name="f77" fmla="*/ f73 f67 1"/>
                <a:gd name="f78" fmla="*/ f74 f67 1"/>
                <a:gd name="f79" fmla="*/ f76 f68 1"/>
                <a:gd name="f80" fmla="*/ f7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6837" h="750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0139C39D-D6F1-601E-D51A-2422C360FAD7}"/>
                </a:ext>
              </a:extLst>
            </p:cNvPr>
            <p:cNvSpPr/>
            <p:nvPr/>
          </p:nvSpPr>
          <p:spPr>
            <a:xfrm>
              <a:off x="10894408" y="2239466"/>
              <a:ext cx="428332" cy="466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+- f4 0 f2"/>
                <a:gd name="f86" fmla="+- f3 0 f2"/>
                <a:gd name="f87" fmla="*/ f86 1 7531"/>
                <a:gd name="f88" fmla="*/ f85 1 8203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F5F22FB9-50A6-AC4D-4918-D0AB7C2553D8}"/>
              </a:ext>
            </a:extLst>
          </p:cNvPr>
          <p:cNvSpPr/>
          <p:nvPr/>
        </p:nvSpPr>
        <p:spPr>
          <a:xfrm>
            <a:off x="3277218" y="1675163"/>
            <a:ext cx="445214" cy="446401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+- f4 0 f2"/>
              <a:gd name="f134" fmla="+- f3 0 f2"/>
              <a:gd name="f135" fmla="*/ f134 1 11658"/>
              <a:gd name="f136" fmla="*/ f133 1 11689"/>
              <a:gd name="f137" fmla="*/ f2 1 f135"/>
              <a:gd name="f138" fmla="*/ f3 1 f135"/>
              <a:gd name="f139" fmla="*/ f2 1 f136"/>
              <a:gd name="f140" fmla="*/ f4 1 f136"/>
              <a:gd name="f141" fmla="*/ f137 f131 1"/>
              <a:gd name="f142" fmla="*/ f138 f131 1"/>
              <a:gd name="f143" fmla="*/ f140 f132 1"/>
              <a:gd name="f144" fmla="*/ f139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1" t="f144" r="f142" b="f143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09710B5A-D673-098A-BB89-32995FE4DE2E}"/>
              </a:ext>
            </a:extLst>
          </p:cNvPr>
          <p:cNvGrpSpPr/>
          <p:nvPr/>
        </p:nvGrpSpPr>
        <p:grpSpPr>
          <a:xfrm>
            <a:off x="3838304" y="1673640"/>
            <a:ext cx="460830" cy="449226"/>
            <a:chOff x="6543583" y="2275182"/>
            <a:chExt cx="614440" cy="598968"/>
          </a:xfrm>
          <a:solidFill>
            <a:srgbClr val="C00000"/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CADFC747-534F-E3A4-D901-9560161F7ED2}"/>
                </a:ext>
              </a:extLst>
            </p:cNvPr>
            <p:cNvSpPr/>
            <p:nvPr/>
          </p:nvSpPr>
          <p:spPr>
            <a:xfrm>
              <a:off x="6543583" y="2278291"/>
              <a:ext cx="614440" cy="5958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+- f4 0 f2"/>
                <a:gd name="f153" fmla="+- f3 0 f2"/>
                <a:gd name="f154" fmla="*/ f153 1 12067"/>
                <a:gd name="f155" fmla="*/ f152 1 11702"/>
                <a:gd name="f156" fmla="*/ f2 1 f154"/>
                <a:gd name="f157" fmla="*/ f3 1 f154"/>
                <a:gd name="f158" fmla="*/ f2 1 f155"/>
                <a:gd name="f159" fmla="*/ f4 1 f155"/>
                <a:gd name="f160" fmla="*/ f156 f150 1"/>
                <a:gd name="f161" fmla="*/ f157 f150 1"/>
                <a:gd name="f162" fmla="*/ f159 f151 1"/>
                <a:gd name="f163" fmla="*/ f158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0" t="f163" r="f161" b="f162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CE4E6565-3F4F-01F4-48B0-EA080DC0F5F2}"/>
                </a:ext>
              </a:extLst>
            </p:cNvPr>
            <p:cNvSpPr/>
            <p:nvPr/>
          </p:nvSpPr>
          <p:spPr>
            <a:xfrm>
              <a:off x="6545202" y="2586673"/>
              <a:ext cx="293595" cy="286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+- f4 0 f2"/>
                <a:gd name="f47" fmla="+- f3 0 f2"/>
                <a:gd name="f48" fmla="*/ f47 1 5766"/>
                <a:gd name="f49" fmla="*/ f46 1 5624"/>
                <a:gd name="f50" fmla="*/ f2 1 f48"/>
                <a:gd name="f51" fmla="*/ f3 1 f48"/>
                <a:gd name="f52" fmla="*/ f2 1 f49"/>
                <a:gd name="f53" fmla="*/ f4 1 f49"/>
                <a:gd name="f54" fmla="*/ f50 f44 1"/>
                <a:gd name="f55" fmla="*/ f51 f44 1"/>
                <a:gd name="f56" fmla="*/ f53 f45 1"/>
                <a:gd name="f57" fmla="*/ f52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066F53B0-5E04-D0F1-1A14-8B80FECECD1E}"/>
                </a:ext>
              </a:extLst>
            </p:cNvPr>
            <p:cNvSpPr/>
            <p:nvPr/>
          </p:nvSpPr>
          <p:spPr>
            <a:xfrm>
              <a:off x="6888504" y="2275182"/>
              <a:ext cx="263100" cy="2601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+- f4 0 f2"/>
                <a:gd name="f52" fmla="+- f3 0 f2"/>
                <a:gd name="f53" fmla="*/ f52 1 5167"/>
                <a:gd name="f54" fmla="*/ f51 1 5109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AADFC3F6-5A8F-B7F5-ECD9-3DCCFAF3874E}"/>
              </a:ext>
            </a:extLst>
          </p:cNvPr>
          <p:cNvGrpSpPr/>
          <p:nvPr/>
        </p:nvGrpSpPr>
        <p:grpSpPr>
          <a:xfrm>
            <a:off x="4405989" y="1673853"/>
            <a:ext cx="450022" cy="448808"/>
            <a:chOff x="7300496" y="2275466"/>
            <a:chExt cx="600029" cy="598410"/>
          </a:xfrm>
          <a:solidFill>
            <a:srgbClr val="C00000"/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58F8CDDB-69D3-8802-9354-EF9773BEA96C}"/>
                </a:ext>
              </a:extLst>
            </p:cNvPr>
            <p:cNvSpPr/>
            <p:nvPr/>
          </p:nvSpPr>
          <p:spPr>
            <a:xfrm>
              <a:off x="7300496" y="2275466"/>
              <a:ext cx="600029" cy="5984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+- f4 0 f2"/>
                <a:gd name="f142" fmla="+- f3 0 f2"/>
                <a:gd name="f143" fmla="*/ f142 1 11784"/>
                <a:gd name="f144" fmla="*/ f141 1 11752"/>
                <a:gd name="f145" fmla="*/ f2 1 f143"/>
                <a:gd name="f146" fmla="*/ f3 1 f143"/>
                <a:gd name="f147" fmla="*/ f2 1 f144"/>
                <a:gd name="f148" fmla="*/ f4 1 f144"/>
                <a:gd name="f149" fmla="*/ f145 f139 1"/>
                <a:gd name="f150" fmla="*/ f146 f139 1"/>
                <a:gd name="f151" fmla="*/ f148 f140 1"/>
                <a:gd name="f152" fmla="*/ f147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49" t="f152" r="f150" b="f151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F08614D7-EB57-D955-8AD7-4DA3A1B62972}"/>
                </a:ext>
              </a:extLst>
            </p:cNvPr>
            <p:cNvSpPr/>
            <p:nvPr/>
          </p:nvSpPr>
          <p:spPr>
            <a:xfrm>
              <a:off x="7300496" y="2454697"/>
              <a:ext cx="438006" cy="4175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+- f4 0 f2"/>
                <a:gd name="f93" fmla="+- f3 0 f2"/>
                <a:gd name="f94" fmla="*/ f93 1 8602"/>
                <a:gd name="f95" fmla="*/ f92 1 8201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B19E9E7E-EBDB-5713-C38A-9B554207D2E5}"/>
              </a:ext>
            </a:extLst>
          </p:cNvPr>
          <p:cNvGrpSpPr/>
          <p:nvPr/>
        </p:nvGrpSpPr>
        <p:grpSpPr>
          <a:xfrm>
            <a:off x="2078466" y="1693035"/>
            <a:ext cx="446387" cy="447622"/>
            <a:chOff x="4197132" y="2301041"/>
            <a:chExt cx="595182" cy="596829"/>
          </a:xfrm>
          <a:solidFill>
            <a:srgbClr val="C00000"/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DD6BA2A0-7FAD-EA9B-1CBE-3692A3F01824}"/>
                </a:ext>
              </a:extLst>
            </p:cNvPr>
            <p:cNvSpPr/>
            <p:nvPr/>
          </p:nvSpPr>
          <p:spPr>
            <a:xfrm>
              <a:off x="4197132" y="2301041"/>
              <a:ext cx="141192" cy="59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+- f4 0 f2"/>
                <a:gd name="f34" fmla="+- f3 0 f2"/>
                <a:gd name="f35" fmla="*/ f34 1 2773"/>
                <a:gd name="f36" fmla="*/ f33 1 11689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93FF1D9F-6D53-2BC5-B349-EA7B01E2F8C3}"/>
                </a:ext>
              </a:extLst>
            </p:cNvPr>
            <p:cNvSpPr/>
            <p:nvPr/>
          </p:nvSpPr>
          <p:spPr>
            <a:xfrm>
              <a:off x="4619045" y="2530437"/>
              <a:ext cx="173269" cy="51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+- f4 0 f2"/>
                <a:gd name="f15" fmla="+- f3 0 f2"/>
                <a:gd name="f16" fmla="*/ f15 1 3403"/>
                <a:gd name="f17" fmla="*/ f14 1 1009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75051D82-5A9F-13D8-DA0B-87575F5824E8}"/>
                </a:ext>
              </a:extLst>
            </p:cNvPr>
            <p:cNvSpPr/>
            <p:nvPr/>
          </p:nvSpPr>
          <p:spPr>
            <a:xfrm>
              <a:off x="4619045" y="2617049"/>
              <a:ext cx="173269" cy="513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+- f4 0 f2"/>
                <a:gd name="f14" fmla="+- f3 0 f2"/>
                <a:gd name="f15" fmla="*/ f14 1 3403"/>
                <a:gd name="f16" fmla="*/ f13 1 1009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62F99AD7-A682-FEFF-B164-15243C83889D}"/>
                </a:ext>
              </a:extLst>
            </p:cNvPr>
            <p:cNvSpPr/>
            <p:nvPr/>
          </p:nvSpPr>
          <p:spPr>
            <a:xfrm>
              <a:off x="4619045" y="2702088"/>
              <a:ext cx="137992" cy="530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+- f4 0 f2"/>
                <a:gd name="f18" fmla="+- f3 0 f2"/>
                <a:gd name="f19" fmla="*/ f18 1 2710"/>
                <a:gd name="f20" fmla="*/ f17 1 1041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DF7BD553-3B78-266F-128D-9D1CC66E0AC5}"/>
                </a:ext>
              </a:extLst>
            </p:cNvPr>
            <p:cNvSpPr/>
            <p:nvPr/>
          </p:nvSpPr>
          <p:spPr>
            <a:xfrm>
              <a:off x="4550054" y="2301041"/>
              <a:ext cx="104342" cy="105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+- f4 0 f2"/>
                <a:gd name="f13" fmla="+- f3 0 f2"/>
                <a:gd name="f14" fmla="*/ f13 1 2049"/>
                <a:gd name="f15" fmla="*/ f12 1 2080"/>
                <a:gd name="f16" fmla="*/ f2 1 f14"/>
                <a:gd name="f17" fmla="*/ f3 1 f14"/>
                <a:gd name="f18" fmla="*/ f2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E97F2F66-D137-D132-EA70-5299F016C7F1}"/>
                </a:ext>
              </a:extLst>
            </p:cNvPr>
            <p:cNvSpPr/>
            <p:nvPr/>
          </p:nvSpPr>
          <p:spPr>
            <a:xfrm>
              <a:off x="4686418" y="2301041"/>
              <a:ext cx="70628" cy="1123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+- f4 0 f2"/>
                <a:gd name="f18" fmla="+- f3 0 f2"/>
                <a:gd name="f19" fmla="*/ f18 1 1387"/>
                <a:gd name="f20" fmla="*/ f17 1 220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6854714A-A35C-A82E-1B7B-6F5254D763E4}"/>
                </a:ext>
              </a:extLst>
            </p:cNvPr>
            <p:cNvSpPr/>
            <p:nvPr/>
          </p:nvSpPr>
          <p:spPr>
            <a:xfrm>
              <a:off x="4335133" y="2442188"/>
              <a:ext cx="421913" cy="31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+- f4 0 f2"/>
                <a:gd name="f56" fmla="+- f3 0 f2"/>
                <a:gd name="f57" fmla="*/ f56 1 8286"/>
                <a:gd name="f58" fmla="*/ f55 1 6145"/>
                <a:gd name="f59" fmla="*/ f2 1 f57"/>
                <a:gd name="f60" fmla="*/ f3 1 f57"/>
                <a:gd name="f61" fmla="*/ f2 1 f58"/>
                <a:gd name="f62" fmla="*/ f4 1 f58"/>
                <a:gd name="f63" fmla="*/ f59 f53 1"/>
                <a:gd name="f64" fmla="*/ f60 f53 1"/>
                <a:gd name="f65" fmla="*/ f62 f54 1"/>
                <a:gd name="f66" fmla="*/ f61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AAF7D59B-5B48-88A6-CADE-3B19A3974080}"/>
                </a:ext>
              </a:extLst>
            </p:cNvPr>
            <p:cNvSpPr/>
            <p:nvPr/>
          </p:nvSpPr>
          <p:spPr>
            <a:xfrm>
              <a:off x="4548481" y="2527237"/>
              <a:ext cx="104278" cy="3690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+- f4 0 f2"/>
                <a:gd name="f37" fmla="+- f3 0 f2"/>
                <a:gd name="f38" fmla="*/ f37 1 2048"/>
                <a:gd name="f39" fmla="*/ f36 1 724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048" h="7246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E801CD12-2088-CC14-987B-EA03EDCF291D}"/>
                </a:ext>
              </a:extLst>
            </p:cNvPr>
            <p:cNvSpPr/>
            <p:nvPr/>
          </p:nvSpPr>
          <p:spPr>
            <a:xfrm>
              <a:off x="4688055" y="2785500"/>
              <a:ext cx="70628" cy="1123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+- f4 0 f2"/>
                <a:gd name="f20" fmla="+- f3 0 f2"/>
                <a:gd name="f21" fmla="*/ f20 1 1387"/>
                <a:gd name="f22" fmla="*/ f19 1 2207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0611808B-40CB-1F93-8790-2FFA6802479B}"/>
              </a:ext>
            </a:extLst>
          </p:cNvPr>
          <p:cNvGrpSpPr/>
          <p:nvPr/>
        </p:nvGrpSpPr>
        <p:grpSpPr>
          <a:xfrm>
            <a:off x="5038372" y="1667475"/>
            <a:ext cx="445214" cy="445173"/>
            <a:chOff x="8143673" y="2266962"/>
            <a:chExt cx="593619" cy="593564"/>
          </a:xfrm>
          <a:solidFill>
            <a:srgbClr val="C00000"/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448B4118-629F-0314-4813-51EE7F190C9D}"/>
                </a:ext>
              </a:extLst>
            </p:cNvPr>
            <p:cNvSpPr/>
            <p:nvPr/>
          </p:nvSpPr>
          <p:spPr>
            <a:xfrm>
              <a:off x="8143673" y="2266962"/>
              <a:ext cx="593619" cy="5935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+- f4 0 f2"/>
                <a:gd name="f73" fmla="+- f3 0 f2"/>
                <a:gd name="f74" fmla="*/ f73 1 11658"/>
                <a:gd name="f75" fmla="*/ f72 1 11657"/>
                <a:gd name="f76" fmla="*/ f2 1 f74"/>
                <a:gd name="f77" fmla="*/ f3 1 f74"/>
                <a:gd name="f78" fmla="*/ f2 1 f75"/>
                <a:gd name="f79" fmla="*/ f4 1 f75"/>
                <a:gd name="f80" fmla="*/ f76 f70 1"/>
                <a:gd name="f81" fmla="*/ f77 f70 1"/>
                <a:gd name="f82" fmla="*/ f79 f71 1"/>
                <a:gd name="f83" fmla="*/ f78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5D55919-7976-8006-BF95-2BA1F8E6D2C1}"/>
                </a:ext>
              </a:extLst>
            </p:cNvPr>
            <p:cNvSpPr/>
            <p:nvPr/>
          </p:nvSpPr>
          <p:spPr>
            <a:xfrm>
              <a:off x="8281656" y="2406527"/>
              <a:ext cx="319262" cy="3141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+- f4 0 f2"/>
                <a:gd name="f52" fmla="+- f3 0 f2"/>
                <a:gd name="f53" fmla="*/ f52 1 6270"/>
                <a:gd name="f54" fmla="*/ f51 1 6170"/>
                <a:gd name="f55" fmla="*/ f2 1 f53"/>
                <a:gd name="f56" fmla="*/ f3 1 f53"/>
                <a:gd name="f57" fmla="*/ f2 1 f54"/>
                <a:gd name="f58" fmla="*/ f4 1 f54"/>
                <a:gd name="f59" fmla="*/ f55 f49 1"/>
                <a:gd name="f60" fmla="*/ f56 f49 1"/>
                <a:gd name="f61" fmla="*/ f58 f50 1"/>
                <a:gd name="f62" fmla="*/ f57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00B20D71-9FBA-62FD-109E-9BA812E20009}"/>
              </a:ext>
            </a:extLst>
          </p:cNvPr>
          <p:cNvGrpSpPr/>
          <p:nvPr/>
        </p:nvGrpSpPr>
        <p:grpSpPr>
          <a:xfrm>
            <a:off x="2712145" y="1675204"/>
            <a:ext cx="469286" cy="446099"/>
            <a:chOff x="5042038" y="2277267"/>
            <a:chExt cx="625714" cy="594798"/>
          </a:xfrm>
          <a:solidFill>
            <a:srgbClr val="C00000"/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B61E4F99-A0CC-8701-178C-C5526D9C9372}"/>
                </a:ext>
              </a:extLst>
            </p:cNvPr>
            <p:cNvSpPr/>
            <p:nvPr/>
          </p:nvSpPr>
          <p:spPr>
            <a:xfrm>
              <a:off x="5232946" y="2277267"/>
              <a:ext cx="434806" cy="4371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+- f4 0 f2"/>
                <a:gd name="f75" fmla="+- f3 0 f2"/>
                <a:gd name="f76" fmla="*/ f75 1 8539"/>
                <a:gd name="f77" fmla="*/ f74 1 8586"/>
                <a:gd name="f78" fmla="*/ f2 1 f76"/>
                <a:gd name="f79" fmla="*/ f3 1 f76"/>
                <a:gd name="f80" fmla="*/ f2 1 f77"/>
                <a:gd name="f81" fmla="*/ f4 1 f77"/>
                <a:gd name="f82" fmla="*/ f78 f72 1"/>
                <a:gd name="f83" fmla="*/ f79 f72 1"/>
                <a:gd name="f84" fmla="*/ f81 f73 1"/>
                <a:gd name="f85" fmla="*/ f80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2" t="f85" r="f83" b="f84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E468FE8C-0651-8D9E-0DBE-01523F74BABE}"/>
                </a:ext>
              </a:extLst>
            </p:cNvPr>
            <p:cNvSpPr/>
            <p:nvPr/>
          </p:nvSpPr>
          <p:spPr>
            <a:xfrm>
              <a:off x="5042038" y="2431252"/>
              <a:ext cx="439634" cy="4408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+- f4 0 f2"/>
                <a:gd name="f78" fmla="+- f3 0 f2"/>
                <a:gd name="f79" fmla="*/ f78 1 8634"/>
                <a:gd name="f80" fmla="*/ f77 1 8657"/>
                <a:gd name="f81" fmla="*/ f2 1 f79"/>
                <a:gd name="f82" fmla="*/ f3 1 f79"/>
                <a:gd name="f83" fmla="*/ f2 1 f80"/>
                <a:gd name="f84" fmla="*/ f4 1 f80"/>
                <a:gd name="f85" fmla="*/ f81 f75 1"/>
                <a:gd name="f86" fmla="*/ f82 f75 1"/>
                <a:gd name="f87" fmla="*/ f84 f76 1"/>
                <a:gd name="f88" fmla="*/ f83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749E3B6F-CB5B-1151-E213-FDAD8E482561}"/>
              </a:ext>
            </a:extLst>
          </p:cNvPr>
          <p:cNvGrpSpPr/>
          <p:nvPr/>
        </p:nvGrpSpPr>
        <p:grpSpPr>
          <a:xfrm>
            <a:off x="5660969" y="1674491"/>
            <a:ext cx="446401" cy="445214"/>
            <a:chOff x="8973802" y="2276316"/>
            <a:chExt cx="595201" cy="593619"/>
          </a:xfrm>
          <a:solidFill>
            <a:srgbClr val="C00000"/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D74EC836-8897-238E-EBF0-7372828E26E1}"/>
                </a:ext>
              </a:extLst>
            </p:cNvPr>
            <p:cNvSpPr/>
            <p:nvPr/>
          </p:nvSpPr>
          <p:spPr>
            <a:xfrm>
              <a:off x="9079662" y="2382185"/>
              <a:ext cx="383471" cy="3802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+- f4 0 f2"/>
                <a:gd name="f42" fmla="+- f3 0 f2"/>
                <a:gd name="f43" fmla="*/ f42 1 7531"/>
                <a:gd name="f44" fmla="*/ f41 1 7468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144F91CD-CF50-D955-C9EB-C7E30515BF31}"/>
                </a:ext>
              </a:extLst>
            </p:cNvPr>
            <p:cNvSpPr/>
            <p:nvPr/>
          </p:nvSpPr>
          <p:spPr>
            <a:xfrm>
              <a:off x="8973802" y="2276316"/>
              <a:ext cx="595201" cy="593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+- f4 0 f2"/>
                <a:gd name="f24" fmla="+- f3 0 f2"/>
                <a:gd name="f25" fmla="*/ f24 1 11689"/>
                <a:gd name="f26" fmla="*/ f23 1 11658"/>
                <a:gd name="f27" fmla="*/ f2 1 f25"/>
                <a:gd name="f28" fmla="*/ f3 1 f25"/>
                <a:gd name="f29" fmla="*/ f2 1 f26"/>
                <a:gd name="f30" fmla="*/ f4 1 f26"/>
                <a:gd name="f31" fmla="*/ f27 f21 1"/>
                <a:gd name="f32" fmla="*/ f28 f21 1"/>
                <a:gd name="f33" fmla="*/ f30 f22 1"/>
                <a:gd name="f34" fmla="*/ f29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18BB865A-6BD2-A7AA-408F-6D180B6DB9D9}"/>
              </a:ext>
            </a:extLst>
          </p:cNvPr>
          <p:cNvSpPr/>
          <p:nvPr/>
        </p:nvSpPr>
        <p:spPr>
          <a:xfrm>
            <a:off x="3270393" y="2544352"/>
            <a:ext cx="451037" cy="463169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+- f4 0 f2"/>
              <a:gd name="f77" fmla="+- f3 0 f2"/>
              <a:gd name="f78" fmla="*/ f77 1 12446"/>
              <a:gd name="f79" fmla="*/ f76 1 12698"/>
              <a:gd name="f80" fmla="*/ f2 1 f78"/>
              <a:gd name="f81" fmla="*/ f3 1 f78"/>
              <a:gd name="f82" fmla="*/ f2 1 f79"/>
              <a:gd name="f83" fmla="*/ f4 1 f79"/>
              <a:gd name="f84" fmla="*/ f80 f74 1"/>
              <a:gd name="f85" fmla="*/ f81 f74 1"/>
              <a:gd name="f86" fmla="*/ f83 f75 1"/>
              <a:gd name="f87" fmla="*/ f82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4" t="f87" r="f85" b="f86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B2654B68-28E1-0171-EFA6-36393E580C0A}"/>
              </a:ext>
            </a:extLst>
          </p:cNvPr>
          <p:cNvSpPr/>
          <p:nvPr/>
        </p:nvSpPr>
        <p:spPr>
          <a:xfrm>
            <a:off x="3809995" y="2616746"/>
            <a:ext cx="458999" cy="390769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+- f4 0 f2"/>
              <a:gd name="f53" fmla="+- f3 0 f2"/>
              <a:gd name="f54" fmla="*/ f53 1 12666"/>
              <a:gd name="f55" fmla="*/ f52 1 10713"/>
              <a:gd name="f56" fmla="*/ f2 1 f54"/>
              <a:gd name="f57" fmla="*/ f3 1 f54"/>
              <a:gd name="f58" fmla="*/ f2 1 f55"/>
              <a:gd name="f59" fmla="*/ f4 1 f55"/>
              <a:gd name="f60" fmla="*/ f56 f50 1"/>
              <a:gd name="f61" fmla="*/ f57 f50 1"/>
              <a:gd name="f62" fmla="*/ f59 f51 1"/>
              <a:gd name="f63" fmla="*/ f58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0" t="f63" r="f61" b="f62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68573" tIns="68573" rIns="68573" bIns="68573" anchor="ctr" anchorCtr="0" compatLnSpc="1">
            <a:noAutofit/>
          </a:bodyPr>
          <a:lstStyle/>
          <a:p>
            <a:pPr defTabSz="914357">
              <a:spcBef>
                <a:spcPct val="0"/>
              </a:spcBef>
              <a:spcAft>
                <a:spcPct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 kern="0">
              <a:solidFill>
                <a:srgbClr val="000000"/>
              </a:solidFill>
              <a:latin typeface="Arial"/>
              <a:ea typeface="Arial"/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A85D190D-CB1B-8991-80A1-A4712076E3D0}"/>
              </a:ext>
            </a:extLst>
          </p:cNvPr>
          <p:cNvGrpSpPr/>
          <p:nvPr/>
        </p:nvGrpSpPr>
        <p:grpSpPr>
          <a:xfrm>
            <a:off x="4457452" y="2556485"/>
            <a:ext cx="461282" cy="462016"/>
            <a:chOff x="7369113" y="3452308"/>
            <a:chExt cx="615043" cy="616021"/>
          </a:xfrm>
          <a:solidFill>
            <a:srgbClr val="C00000"/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58DAB1C4-2F7E-ABD3-9DA6-2D24ACF08E8F}"/>
                </a:ext>
              </a:extLst>
            </p:cNvPr>
            <p:cNvSpPr/>
            <p:nvPr/>
          </p:nvSpPr>
          <p:spPr>
            <a:xfrm>
              <a:off x="7369113" y="3452308"/>
              <a:ext cx="491736" cy="4934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+- f4 0 f2"/>
                <a:gd name="f25" fmla="+- f3 0 f2"/>
                <a:gd name="f26" fmla="*/ f25 1 10177"/>
                <a:gd name="f27" fmla="*/ f24 1 10145"/>
                <a:gd name="f28" fmla="*/ f2 1 f26"/>
                <a:gd name="f29" fmla="*/ f3 1 f26"/>
                <a:gd name="f30" fmla="*/ f2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EB3C947D-259A-4FEC-BF1C-98685F3EA330}"/>
                </a:ext>
              </a:extLst>
            </p:cNvPr>
            <p:cNvSpPr/>
            <p:nvPr/>
          </p:nvSpPr>
          <p:spPr>
            <a:xfrm>
              <a:off x="7451299" y="3700311"/>
              <a:ext cx="532857" cy="3680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+- f4 0 f2"/>
                <a:gd name="f66" fmla="+- f3 0 f2"/>
                <a:gd name="f67" fmla="*/ f66 1 11028"/>
                <a:gd name="f68" fmla="*/ f65 1 7567"/>
                <a:gd name="f69" fmla="*/ f2 1 f67"/>
                <a:gd name="f70" fmla="*/ f3 1 f67"/>
                <a:gd name="f71" fmla="*/ f2 1 f68"/>
                <a:gd name="f72" fmla="*/ f4 1 f68"/>
                <a:gd name="f73" fmla="*/ f69 f63 1"/>
                <a:gd name="f74" fmla="*/ f70 f63 1"/>
                <a:gd name="f75" fmla="*/ f72 f64 1"/>
                <a:gd name="f76" fmla="*/ f71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8" h="756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D77D8981-E8CA-8840-9983-0826BE5237A8}"/>
              </a:ext>
            </a:extLst>
          </p:cNvPr>
          <p:cNvGrpSpPr/>
          <p:nvPr/>
        </p:nvGrpSpPr>
        <p:grpSpPr>
          <a:xfrm>
            <a:off x="6284471" y="2538859"/>
            <a:ext cx="465823" cy="464308"/>
            <a:chOff x="9805138" y="3428807"/>
            <a:chExt cx="621097" cy="619077"/>
          </a:xfrm>
          <a:solidFill>
            <a:srgbClr val="C00000"/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33BAF4D6-BFD6-4366-2CE3-833AFA776A7F}"/>
                </a:ext>
              </a:extLst>
            </p:cNvPr>
            <p:cNvSpPr/>
            <p:nvPr/>
          </p:nvSpPr>
          <p:spPr>
            <a:xfrm>
              <a:off x="10181112" y="3808796"/>
              <a:ext cx="245123" cy="2390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+- f4 0 f2"/>
                <a:gd name="f28" fmla="+- f3 0 f2"/>
                <a:gd name="f29" fmla="*/ f28 1 5073"/>
                <a:gd name="f30" fmla="*/ f27 1 4916"/>
                <a:gd name="f31" fmla="*/ f2 1 f29"/>
                <a:gd name="f32" fmla="*/ f3 1 f29"/>
                <a:gd name="f33" fmla="*/ f2 1 f30"/>
                <a:gd name="f34" fmla="*/ f4 1 f30"/>
                <a:gd name="f35" fmla="*/ f31 f25 1"/>
                <a:gd name="f36" fmla="*/ f32 f25 1"/>
                <a:gd name="f37" fmla="*/ f34 f26 1"/>
                <a:gd name="f38" fmla="*/ f3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1E53A4C8-8D59-749C-C82F-D4D40BDCC8C9}"/>
                </a:ext>
              </a:extLst>
            </p:cNvPr>
            <p:cNvSpPr/>
            <p:nvPr/>
          </p:nvSpPr>
          <p:spPr>
            <a:xfrm>
              <a:off x="9805138" y="3428807"/>
              <a:ext cx="479557" cy="4843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+- f4 0 f2"/>
                <a:gd name="f46" fmla="+- f3 0 f2"/>
                <a:gd name="f47" fmla="*/ f46 1 9925"/>
                <a:gd name="f48" fmla="*/ f45 1 9958"/>
                <a:gd name="f49" fmla="*/ f2 1 f47"/>
                <a:gd name="f50" fmla="*/ f3 1 f47"/>
                <a:gd name="f51" fmla="*/ f2 1 f48"/>
                <a:gd name="f52" fmla="*/ f4 1 f48"/>
                <a:gd name="f53" fmla="*/ f49 f43 1"/>
                <a:gd name="f54" fmla="*/ f50 f43 1"/>
                <a:gd name="f55" fmla="*/ f52 f44 1"/>
                <a:gd name="f56" fmla="*/ f51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00DE019C-740A-C697-C688-7EC9456760D4}"/>
              </a:ext>
            </a:extLst>
          </p:cNvPr>
          <p:cNvGrpSpPr/>
          <p:nvPr/>
        </p:nvGrpSpPr>
        <p:grpSpPr>
          <a:xfrm>
            <a:off x="3831968" y="3462550"/>
            <a:ext cx="406288" cy="408900"/>
            <a:chOff x="6535134" y="4660395"/>
            <a:chExt cx="541717" cy="545200"/>
          </a:xfrm>
          <a:solidFill>
            <a:srgbClr val="C00000"/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4915E257-1A06-785B-70B3-377EA71C8BD8}"/>
                </a:ext>
              </a:extLst>
            </p:cNvPr>
            <p:cNvSpPr/>
            <p:nvPr/>
          </p:nvSpPr>
          <p:spPr>
            <a:xfrm>
              <a:off x="6535134" y="4660395"/>
              <a:ext cx="541717" cy="400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+- f4 0 f2"/>
                <a:gd name="f96" fmla="+- f3 0 f2"/>
                <a:gd name="f97" fmla="*/ f96 1 12666"/>
                <a:gd name="f98" fmla="*/ f95 1 9294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7D08589A-4D7A-ACC1-28B1-0795463E3FB8}"/>
                </a:ext>
              </a:extLst>
            </p:cNvPr>
            <p:cNvSpPr/>
            <p:nvPr/>
          </p:nvSpPr>
          <p:spPr>
            <a:xfrm>
              <a:off x="6638900" y="5097075"/>
              <a:ext cx="332878" cy="108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+- f4 0 f2"/>
                <a:gd name="f20" fmla="+- f3 0 f2"/>
                <a:gd name="f21" fmla="*/ f20 1 7783"/>
                <a:gd name="f22" fmla="*/ f19 1 2521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9C87927D-472E-B59B-DEC4-AEC3A08A53B6}"/>
              </a:ext>
            </a:extLst>
          </p:cNvPr>
          <p:cNvGrpSpPr/>
          <p:nvPr/>
        </p:nvGrpSpPr>
        <p:grpSpPr>
          <a:xfrm>
            <a:off x="5078930" y="2550271"/>
            <a:ext cx="272921" cy="461996"/>
            <a:chOff x="8197751" y="3444023"/>
            <a:chExt cx="363894" cy="615994"/>
          </a:xfrm>
          <a:solidFill>
            <a:srgbClr val="C00000"/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55BD0152-A71C-F28D-465F-72BDFEBEBC6C}"/>
                </a:ext>
              </a:extLst>
            </p:cNvPr>
            <p:cNvSpPr/>
            <p:nvPr/>
          </p:nvSpPr>
          <p:spPr>
            <a:xfrm>
              <a:off x="8197751" y="3444023"/>
              <a:ext cx="363894" cy="42910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+- f4 0 f2"/>
                <a:gd name="f36" fmla="+- f3 0 f2"/>
                <a:gd name="f37" fmla="*/ f36 1 7531"/>
                <a:gd name="f38" fmla="*/ f35 1 8823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E6954C64-0760-9DF2-9400-3BE58E577935}"/>
                </a:ext>
              </a:extLst>
            </p:cNvPr>
            <p:cNvSpPr/>
            <p:nvPr/>
          </p:nvSpPr>
          <p:spPr>
            <a:xfrm>
              <a:off x="8279937" y="3912900"/>
              <a:ext cx="202512" cy="1471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+- f4 0 f2"/>
                <a:gd name="f16" fmla="+- f3 0 f2"/>
                <a:gd name="f17" fmla="*/ f16 1 4191"/>
                <a:gd name="f18" fmla="*/ f15 1 3025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C7C035A4-1FCC-E7F9-5A41-F991C303D805}"/>
              </a:ext>
            </a:extLst>
          </p:cNvPr>
          <p:cNvGrpSpPr/>
          <p:nvPr/>
        </p:nvGrpSpPr>
        <p:grpSpPr>
          <a:xfrm>
            <a:off x="2726677" y="2571750"/>
            <a:ext cx="454439" cy="462593"/>
            <a:chOff x="5061414" y="3472662"/>
            <a:chExt cx="605918" cy="616790"/>
          </a:xfrm>
          <a:solidFill>
            <a:srgbClr val="C00000"/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4A6C065D-3809-3961-CED8-399DF3F3BE3C}"/>
                </a:ext>
              </a:extLst>
            </p:cNvPr>
            <p:cNvSpPr/>
            <p:nvPr/>
          </p:nvSpPr>
          <p:spPr>
            <a:xfrm>
              <a:off x="5061414" y="3472662"/>
              <a:ext cx="184242" cy="29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+- f4 0 f2"/>
                <a:gd name="f33" fmla="+- f3 0 f2"/>
                <a:gd name="f34" fmla="*/ f33 1 3813"/>
                <a:gd name="f35" fmla="*/ f32 1 6159"/>
                <a:gd name="f36" fmla="*/ f2 1 f34"/>
                <a:gd name="f37" fmla="*/ f3 1 f34"/>
                <a:gd name="f38" fmla="*/ f2 1 f35"/>
                <a:gd name="f39" fmla="*/ f4 1 f35"/>
                <a:gd name="f40" fmla="*/ f36 f30 1"/>
                <a:gd name="f41" fmla="*/ f37 f30 1"/>
                <a:gd name="f42" fmla="*/ f39 f31 1"/>
                <a:gd name="f43" fmla="*/ f38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3812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04B96A47-CA4A-B004-5BD1-EEA529D7E659}"/>
                </a:ext>
              </a:extLst>
            </p:cNvPr>
            <p:cNvSpPr/>
            <p:nvPr/>
          </p:nvSpPr>
          <p:spPr>
            <a:xfrm>
              <a:off x="5174086" y="3549993"/>
              <a:ext cx="418639" cy="5394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+- f4 0 f2"/>
                <a:gd name="f84" fmla="+- f3 0 f2"/>
                <a:gd name="f85" fmla="*/ f84 1 8664"/>
                <a:gd name="f86" fmla="*/ f83 1 11092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CFCE1662-DD14-83F3-E2F6-A17171093F4F}"/>
                </a:ext>
              </a:extLst>
            </p:cNvPr>
            <p:cNvSpPr/>
            <p:nvPr/>
          </p:nvSpPr>
          <p:spPr>
            <a:xfrm>
              <a:off x="5542471" y="3671050"/>
              <a:ext cx="124861" cy="1392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+- f4 0 f2"/>
                <a:gd name="f30" fmla="+- f3 0 f2"/>
                <a:gd name="f31" fmla="*/ f30 1 2584"/>
                <a:gd name="f32" fmla="*/ f29 1 2864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6A5DC372-544F-A3EA-89C1-3E9AF7CEFB8C}"/>
              </a:ext>
            </a:extLst>
          </p:cNvPr>
          <p:cNvGrpSpPr/>
          <p:nvPr/>
        </p:nvGrpSpPr>
        <p:grpSpPr>
          <a:xfrm>
            <a:off x="5635903" y="2543530"/>
            <a:ext cx="456722" cy="464300"/>
            <a:chOff x="8940381" y="3435035"/>
            <a:chExt cx="608962" cy="619066"/>
          </a:xfrm>
          <a:solidFill>
            <a:srgbClr val="C00000"/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1E880261-1BDF-BD9D-2AAC-32154ACFBB17}"/>
                </a:ext>
              </a:extLst>
            </p:cNvPr>
            <p:cNvSpPr/>
            <p:nvPr/>
          </p:nvSpPr>
          <p:spPr>
            <a:xfrm>
              <a:off x="9308811" y="3438107"/>
              <a:ext cx="240532" cy="3622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+- f4 0 f2"/>
                <a:gd name="f42" fmla="+- f3 0 f2"/>
                <a:gd name="f43" fmla="*/ f42 1 4978"/>
                <a:gd name="f44" fmla="*/ f41 1 7448"/>
                <a:gd name="f45" fmla="*/ f2 1 f43"/>
                <a:gd name="f46" fmla="*/ f3 1 f43"/>
                <a:gd name="f47" fmla="*/ f2 1 f44"/>
                <a:gd name="f48" fmla="*/ f4 1 f44"/>
                <a:gd name="f49" fmla="*/ f45 f39 1"/>
                <a:gd name="f50" fmla="*/ f46 f39 1"/>
                <a:gd name="f51" fmla="*/ f48 f40 1"/>
                <a:gd name="f52" fmla="*/ f47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E7AA913A-C620-2E29-1673-FE6613CE07EC}"/>
                </a:ext>
              </a:extLst>
            </p:cNvPr>
            <p:cNvSpPr/>
            <p:nvPr/>
          </p:nvSpPr>
          <p:spPr>
            <a:xfrm>
              <a:off x="9024122" y="3974393"/>
              <a:ext cx="522186" cy="79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+- f4 0 f2"/>
                <a:gd name="f18" fmla="+- f3 0 f2"/>
                <a:gd name="f19" fmla="*/ f18 1 10807"/>
                <a:gd name="f20" fmla="*/ f17 1 1639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CDE7CB2A-ECC4-A08F-00A5-EB41DD73BC79}"/>
                </a:ext>
              </a:extLst>
            </p:cNvPr>
            <p:cNvSpPr/>
            <p:nvPr/>
          </p:nvSpPr>
          <p:spPr>
            <a:xfrm>
              <a:off x="8940381" y="3435035"/>
              <a:ext cx="529812" cy="5752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+- f4 0 f2"/>
                <a:gd name="f58" fmla="+- f3 0 f2"/>
                <a:gd name="f59" fmla="*/ f58 1 10965"/>
                <a:gd name="f60" fmla="*/ f57 1 11827"/>
                <a:gd name="f61" fmla="*/ f2 1 f59"/>
                <a:gd name="f62" fmla="*/ f3 1 f59"/>
                <a:gd name="f63" fmla="*/ f2 1 f60"/>
                <a:gd name="f64" fmla="*/ f4 1 f60"/>
                <a:gd name="f65" fmla="*/ f61 f55 1"/>
                <a:gd name="f66" fmla="*/ f62 f55 1"/>
                <a:gd name="f67" fmla="*/ f64 f56 1"/>
                <a:gd name="f68" fmla="*/ f63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000000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99792449-E0FB-AB4E-8908-E216CBD704FA}"/>
              </a:ext>
            </a:extLst>
          </p:cNvPr>
          <p:cNvGrpSpPr/>
          <p:nvPr/>
        </p:nvGrpSpPr>
        <p:grpSpPr>
          <a:xfrm>
            <a:off x="4498456" y="3490805"/>
            <a:ext cx="492377" cy="387929"/>
            <a:chOff x="7423784" y="4698068"/>
            <a:chExt cx="656503" cy="517239"/>
          </a:xfrm>
          <a:solidFill>
            <a:srgbClr val="C00000"/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2CB2358F-E351-30CA-09F1-E38A326DB680}"/>
                </a:ext>
              </a:extLst>
            </p:cNvPr>
            <p:cNvSpPr/>
            <p:nvPr/>
          </p:nvSpPr>
          <p:spPr>
            <a:xfrm>
              <a:off x="7588267" y="4698068"/>
              <a:ext cx="146971" cy="1866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+- f4 0 f2"/>
                <a:gd name="f19" fmla="+- f3 0 f2"/>
                <a:gd name="f20" fmla="*/ f19 1 4518"/>
                <a:gd name="f21" fmla="*/ f18 1 5737"/>
                <a:gd name="f22" fmla="*/ f2 1 f20"/>
                <a:gd name="f23" fmla="*/ f3 1 f20"/>
                <a:gd name="f24" fmla="*/ f2 1 f21"/>
                <a:gd name="f25" fmla="*/ f4 1 f21"/>
                <a:gd name="f26" fmla="*/ f22 f16 1"/>
                <a:gd name="f27" fmla="*/ f23 f16 1"/>
                <a:gd name="f28" fmla="*/ f25 f17 1"/>
                <a:gd name="f29" fmla="*/ f2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EB16E057-0869-B528-0EAB-ED34AF401BE2}"/>
                </a:ext>
              </a:extLst>
            </p:cNvPr>
            <p:cNvSpPr/>
            <p:nvPr/>
          </p:nvSpPr>
          <p:spPr>
            <a:xfrm>
              <a:off x="7423784" y="4852428"/>
              <a:ext cx="182925" cy="1771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+- f4 0 f2"/>
                <a:gd name="f37" fmla="+- f3 0 f2"/>
                <a:gd name="f38" fmla="*/ f37 1 5623"/>
                <a:gd name="f39" fmla="*/ f36 1 5447"/>
                <a:gd name="f40" fmla="*/ f2 1 f38"/>
                <a:gd name="f41" fmla="*/ f3 1 f38"/>
                <a:gd name="f42" fmla="*/ f2 1 f39"/>
                <a:gd name="f43" fmla="*/ f4 1 f39"/>
                <a:gd name="f44" fmla="*/ f40 f34 1"/>
                <a:gd name="f45" fmla="*/ f41 f34 1"/>
                <a:gd name="f46" fmla="*/ f43 f35 1"/>
                <a:gd name="f47" fmla="*/ f4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4A37A32D-9EB4-083D-C2C7-DC8A9C5F321B}"/>
                </a:ext>
              </a:extLst>
            </p:cNvPr>
            <p:cNvSpPr/>
            <p:nvPr/>
          </p:nvSpPr>
          <p:spPr>
            <a:xfrm>
              <a:off x="7771933" y="4698068"/>
              <a:ext cx="146971" cy="1866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+- f4 0 f2"/>
                <a:gd name="f18" fmla="+- f3 0 f2"/>
                <a:gd name="f19" fmla="*/ f18 1 4518"/>
                <a:gd name="f20" fmla="*/ f17 1 5737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F6CDFC50-8A62-537C-05B2-5612B5438D1C}"/>
                </a:ext>
              </a:extLst>
            </p:cNvPr>
            <p:cNvSpPr/>
            <p:nvPr/>
          </p:nvSpPr>
          <p:spPr>
            <a:xfrm>
              <a:off x="7900187" y="4851769"/>
              <a:ext cx="180100" cy="1772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+- f4 0 f2"/>
                <a:gd name="f38" fmla="+- f3 0 f2"/>
                <a:gd name="f39" fmla="*/ f38 1 5536"/>
                <a:gd name="f40" fmla="*/ f37 1 5448"/>
                <a:gd name="f41" fmla="*/ f2 1 f39"/>
                <a:gd name="f42" fmla="*/ f3 1 f39"/>
                <a:gd name="f43" fmla="*/ f2 1 f40"/>
                <a:gd name="f44" fmla="*/ f4 1 f40"/>
                <a:gd name="f45" fmla="*/ f41 f35 1"/>
                <a:gd name="f46" fmla="*/ f42 f35 1"/>
                <a:gd name="f47" fmla="*/ f44 f36 1"/>
                <a:gd name="f48" fmla="*/ f43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1735C192-0A4C-8448-B5E4-7B1BE38C9022}"/>
                </a:ext>
              </a:extLst>
            </p:cNvPr>
            <p:cNvSpPr/>
            <p:nvPr/>
          </p:nvSpPr>
          <p:spPr>
            <a:xfrm>
              <a:off x="7551544" y="4921383"/>
              <a:ext cx="404137" cy="2939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+- f4 0 f2"/>
                <a:gd name="f56" fmla="+- f3 0 f2"/>
                <a:gd name="f57" fmla="*/ f56 1 12423"/>
                <a:gd name="f58" fmla="*/ f55 1 9035"/>
                <a:gd name="f59" fmla="*/ f2 1 f57"/>
                <a:gd name="f60" fmla="*/ f3 1 f57"/>
                <a:gd name="f61" fmla="*/ f2 1 f58"/>
                <a:gd name="f62" fmla="*/ f4 1 f58"/>
                <a:gd name="f63" fmla="*/ f59 f53 1"/>
                <a:gd name="f64" fmla="*/ f60 f53 1"/>
                <a:gd name="f65" fmla="*/ f62 f54 1"/>
                <a:gd name="f66" fmla="*/ f61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AB97AD48-1A7F-31B0-C1E0-720F658CD32E}"/>
              </a:ext>
            </a:extLst>
          </p:cNvPr>
          <p:cNvGrpSpPr/>
          <p:nvPr/>
        </p:nvGrpSpPr>
        <p:grpSpPr>
          <a:xfrm>
            <a:off x="2008563" y="2563095"/>
            <a:ext cx="556465" cy="457381"/>
            <a:chOff x="4103927" y="3461122"/>
            <a:chExt cx="741953" cy="609841"/>
          </a:xfrm>
          <a:solidFill>
            <a:srgbClr val="C00000"/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6AB6BF13-692E-A9A4-F150-8B47ED092F53}"/>
                </a:ext>
              </a:extLst>
            </p:cNvPr>
            <p:cNvSpPr/>
            <p:nvPr/>
          </p:nvSpPr>
          <p:spPr>
            <a:xfrm>
              <a:off x="4425924" y="3461122"/>
              <a:ext cx="196989" cy="1384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+- f4 0 f2"/>
                <a:gd name="f29" fmla="+- f3 0 f2"/>
                <a:gd name="f30" fmla="*/ f29 1 5132"/>
                <a:gd name="f31" fmla="*/ f28 1 3608"/>
                <a:gd name="f32" fmla="*/ f2 1 f30"/>
                <a:gd name="f33" fmla="*/ f3 1 f30"/>
                <a:gd name="f34" fmla="*/ f2 1 f31"/>
                <a:gd name="f35" fmla="*/ f4 1 f31"/>
                <a:gd name="f36" fmla="*/ f32 f26 1"/>
                <a:gd name="f37" fmla="*/ f33 f26 1"/>
                <a:gd name="f38" fmla="*/ f35 f27 1"/>
                <a:gd name="f39" fmla="*/ f34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AAE60973-700B-2139-C4FB-49F3E61AA326}"/>
                </a:ext>
              </a:extLst>
            </p:cNvPr>
            <p:cNvSpPr/>
            <p:nvPr/>
          </p:nvSpPr>
          <p:spPr>
            <a:xfrm>
              <a:off x="4426043" y="3932898"/>
              <a:ext cx="196861" cy="1380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+- f4 0 f2"/>
                <a:gd name="f30" fmla="+- f3 0 f2"/>
                <a:gd name="f31" fmla="*/ f30 1 5129"/>
                <a:gd name="f32" fmla="*/ f29 1 3597"/>
                <a:gd name="f33" fmla="*/ f2 1 f31"/>
                <a:gd name="f34" fmla="*/ f3 1 f31"/>
                <a:gd name="f35" fmla="*/ f2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4B8CEE89-2316-2EFC-7E92-7F5694F9E6FC}"/>
                </a:ext>
              </a:extLst>
            </p:cNvPr>
            <p:cNvSpPr/>
            <p:nvPr/>
          </p:nvSpPr>
          <p:spPr>
            <a:xfrm>
              <a:off x="4319488" y="3614230"/>
              <a:ext cx="375772" cy="3034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+- f4 0 f2"/>
                <a:gd name="f77" fmla="+- f3 0 f2"/>
                <a:gd name="f78" fmla="*/ f77 1 9790"/>
                <a:gd name="f79" fmla="*/ f76 1 7906"/>
                <a:gd name="f80" fmla="*/ f2 1 f78"/>
                <a:gd name="f81" fmla="*/ f3 1 f78"/>
                <a:gd name="f82" fmla="*/ f2 1 f79"/>
                <a:gd name="f83" fmla="*/ f4 1 f79"/>
                <a:gd name="f84" fmla="*/ f80 f74 1"/>
                <a:gd name="f85" fmla="*/ f81 f74 1"/>
                <a:gd name="f86" fmla="*/ f83 f75 1"/>
                <a:gd name="f87" fmla="*/ f82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E84AD972-8700-9CFC-B19E-2068E3C1CEC5}"/>
                </a:ext>
              </a:extLst>
            </p:cNvPr>
            <p:cNvSpPr/>
            <p:nvPr/>
          </p:nvSpPr>
          <p:spPr>
            <a:xfrm>
              <a:off x="4645782" y="3659456"/>
              <a:ext cx="200098" cy="2157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+- f4 0 f2"/>
                <a:gd name="f65" fmla="+- f3 0 f2"/>
                <a:gd name="f66" fmla="*/ f65 1 5213"/>
                <a:gd name="f67" fmla="*/ f64 1 5620"/>
                <a:gd name="f68" fmla="*/ f2 1 f66"/>
                <a:gd name="f69" fmla="*/ f3 1 f66"/>
                <a:gd name="f70" fmla="*/ f2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321BBE97-1B99-B946-F6BC-AD6BCAD69E40}"/>
                </a:ext>
              </a:extLst>
            </p:cNvPr>
            <p:cNvSpPr/>
            <p:nvPr/>
          </p:nvSpPr>
          <p:spPr>
            <a:xfrm>
              <a:off x="4103927" y="3788423"/>
              <a:ext cx="253398" cy="2167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+- f4 0 f2"/>
                <a:gd name="f53" fmla="+- f3 0 f2"/>
                <a:gd name="f54" fmla="*/ f53 1 6602"/>
                <a:gd name="f55" fmla="*/ f52 1 5648"/>
                <a:gd name="f56" fmla="*/ f2 1 f54"/>
                <a:gd name="f57" fmla="*/ f3 1 f54"/>
                <a:gd name="f58" fmla="*/ f2 1 f55"/>
                <a:gd name="f59" fmla="*/ f4 1 f55"/>
                <a:gd name="f60" fmla="*/ f56 f50 1"/>
                <a:gd name="f61" fmla="*/ f57 f50 1"/>
                <a:gd name="f62" fmla="*/ f59 f51 1"/>
                <a:gd name="f63" fmla="*/ f58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5FBF5F3F-4567-72B1-9D67-BE6ABE91EB2B}"/>
                </a:ext>
              </a:extLst>
            </p:cNvPr>
            <p:cNvSpPr/>
            <p:nvPr/>
          </p:nvSpPr>
          <p:spPr>
            <a:xfrm>
              <a:off x="4103927" y="3528376"/>
              <a:ext cx="253398" cy="2167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+- f4 0 f2"/>
                <a:gd name="f53" fmla="+- f3 0 f2"/>
                <a:gd name="f54" fmla="*/ f53 1 6602"/>
                <a:gd name="f55" fmla="*/ f52 1 5647"/>
                <a:gd name="f56" fmla="*/ f2 1 f54"/>
                <a:gd name="f57" fmla="*/ f3 1 f54"/>
                <a:gd name="f58" fmla="*/ f2 1 f55"/>
                <a:gd name="f59" fmla="*/ f4 1 f55"/>
                <a:gd name="f60" fmla="*/ f56 f50 1"/>
                <a:gd name="f61" fmla="*/ f57 f50 1"/>
                <a:gd name="f62" fmla="*/ f59 f51 1"/>
                <a:gd name="f63" fmla="*/ f58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3" tIns="68573" rIns="68573" bIns="68573" anchor="ctr" anchorCtr="0" compatLnSpc="1">
              <a:noAutofit/>
            </a:bodyPr>
            <a:lstStyle/>
            <a:p>
              <a:pPr defTabSz="914357">
                <a:spcBef>
                  <a:spcPct val="0"/>
                </a:spcBef>
                <a:spcAft>
                  <a:spcPct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kern="0">
                <a:solidFill>
                  <a:srgbClr val="435D74"/>
                </a:solidFill>
                <a:latin typeface="Arial"/>
                <a:ea typeface="Arial"/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E3BE4E46-39D0-7D3F-3B99-FB12CDFE6A17}"/>
              </a:ext>
            </a:extLst>
          </p:cNvPr>
          <p:cNvSpPr txBox="1"/>
          <p:nvPr/>
        </p:nvSpPr>
        <p:spPr>
          <a:xfrm>
            <a:off x="1615222" y="55380"/>
            <a:ext cx="6509147" cy="40719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anchor="ctr" anchorCtr="1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3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300" dirty="0"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7135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0" y="2722470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1042" y="1220880"/>
            <a:ext cx="1578042" cy="2993146"/>
            <a:chOff x="1595438" y="1219202"/>
            <a:chExt cx="2104056" cy="4419596"/>
          </a:xfrm>
        </p:grpSpPr>
        <p:sp>
          <p:nvSpPr>
            <p:cNvPr id="35" name="任意多边形 34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95919" y="2408991"/>
              <a:ext cx="1920996" cy="2317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/>
              <a:r>
                <a:rPr lang="en-US" altLang="zh-CN" sz="2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01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zh-CN" sz="1200" b="1" kern="1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24917" y="1220880"/>
            <a:ext cx="1578042" cy="2993146"/>
            <a:chOff x="5043972" y="1219202"/>
            <a:chExt cx="2104056" cy="4419596"/>
          </a:xfrm>
        </p:grpSpPr>
        <p:sp>
          <p:nvSpPr>
            <p:cNvPr id="38" name="任意多边形 37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140056" y="2348704"/>
              <a:ext cx="1923780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02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zh-CN" sz="1200" b="1" kern="1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52888" y="1220880"/>
            <a:ext cx="1578042" cy="2993146"/>
            <a:chOff x="8492507" y="1219202"/>
            <a:chExt cx="2104056" cy="4419596"/>
          </a:xfrm>
        </p:grpSpPr>
        <p:sp>
          <p:nvSpPr>
            <p:cNvPr id="41" name="任意多边形 40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68495" y="2348704"/>
              <a:ext cx="1960571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zh-CN" sz="1200" b="1" kern="1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71094" y="1220880"/>
            <a:ext cx="1578042" cy="2993146"/>
            <a:chOff x="8492507" y="1219202"/>
            <a:chExt cx="2104056" cy="4419596"/>
          </a:xfrm>
        </p:grpSpPr>
        <p:sp>
          <p:nvSpPr>
            <p:cNvPr id="53" name="任意多边形 52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58447" y="2348704"/>
              <a:ext cx="1997312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04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zh-CN" altLang="zh-CN" sz="1200" b="1" kern="1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23266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8" name="组合 937"/>
          <p:cNvGrpSpPr/>
          <p:nvPr/>
        </p:nvGrpSpPr>
        <p:grpSpPr>
          <a:xfrm>
            <a:off x="2318660" y="1749924"/>
            <a:ext cx="4354283" cy="2302224"/>
            <a:chOff x="3162454" y="1898153"/>
            <a:chExt cx="5805711" cy="3069632"/>
          </a:xfrm>
          <a:solidFill>
            <a:schemeClr val="accent1"/>
          </a:solidFill>
        </p:grpSpPr>
        <p:sp>
          <p:nvSpPr>
            <p:cNvPr id="939" name="Freeform 5"/>
            <p:cNvSpPr/>
            <p:nvPr/>
          </p:nvSpPr>
          <p:spPr bwMode="auto">
            <a:xfrm>
              <a:off x="8438447" y="2388228"/>
              <a:ext cx="46478" cy="21189"/>
            </a:xfrm>
            <a:custGeom>
              <a:avLst/>
              <a:gdLst>
                <a:gd name="T0" fmla="*/ 4 w 29"/>
                <a:gd name="T1" fmla="*/ 8 h 13"/>
                <a:gd name="T2" fmla="*/ 10 w 29"/>
                <a:gd name="T3" fmla="*/ 7 h 13"/>
                <a:gd name="T4" fmla="*/ 23 w 29"/>
                <a:gd name="T5" fmla="*/ 13 h 13"/>
                <a:gd name="T6" fmla="*/ 28 w 29"/>
                <a:gd name="T7" fmla="*/ 10 h 13"/>
                <a:gd name="T8" fmla="*/ 17 w 29"/>
                <a:gd name="T9" fmla="*/ 2 h 13"/>
                <a:gd name="T10" fmla="*/ 10 w 29"/>
                <a:gd name="T11" fmla="*/ 4 h 13"/>
                <a:gd name="T12" fmla="*/ 2 w 29"/>
                <a:gd name="T13" fmla="*/ 2 h 13"/>
                <a:gd name="T14" fmla="*/ 4 w 29"/>
                <a:gd name="T15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3">
                  <a:moveTo>
                    <a:pt x="4" y="8"/>
                  </a:moveTo>
                  <a:cubicBezTo>
                    <a:pt x="7" y="10"/>
                    <a:pt x="8" y="7"/>
                    <a:pt x="10" y="7"/>
                  </a:cubicBezTo>
                  <a:cubicBezTo>
                    <a:pt x="11" y="6"/>
                    <a:pt x="18" y="12"/>
                    <a:pt x="23" y="13"/>
                  </a:cubicBezTo>
                  <a:cubicBezTo>
                    <a:pt x="25" y="13"/>
                    <a:pt x="27" y="11"/>
                    <a:pt x="28" y="10"/>
                  </a:cubicBezTo>
                  <a:cubicBezTo>
                    <a:pt x="29" y="9"/>
                    <a:pt x="20" y="4"/>
                    <a:pt x="17" y="2"/>
                  </a:cubicBezTo>
                  <a:cubicBezTo>
                    <a:pt x="14" y="0"/>
                    <a:pt x="12" y="4"/>
                    <a:pt x="10" y="4"/>
                  </a:cubicBezTo>
                  <a:cubicBezTo>
                    <a:pt x="8" y="4"/>
                    <a:pt x="4" y="3"/>
                    <a:pt x="2" y="2"/>
                  </a:cubicBezTo>
                  <a:cubicBezTo>
                    <a:pt x="0" y="1"/>
                    <a:pt x="2" y="6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0" name="Freeform 6"/>
            <p:cNvSpPr/>
            <p:nvPr/>
          </p:nvSpPr>
          <p:spPr bwMode="auto">
            <a:xfrm>
              <a:off x="4425575" y="1988376"/>
              <a:ext cx="49896" cy="42377"/>
            </a:xfrm>
            <a:custGeom>
              <a:avLst/>
              <a:gdLst>
                <a:gd name="T0" fmla="*/ 4 w 31"/>
                <a:gd name="T1" fmla="*/ 6 h 26"/>
                <a:gd name="T2" fmla="*/ 10 w 31"/>
                <a:gd name="T3" fmla="*/ 4 h 26"/>
                <a:gd name="T4" fmla="*/ 15 w 31"/>
                <a:gd name="T5" fmla="*/ 3 h 26"/>
                <a:gd name="T6" fmla="*/ 15 w 31"/>
                <a:gd name="T7" fmla="*/ 5 h 26"/>
                <a:gd name="T8" fmla="*/ 9 w 31"/>
                <a:gd name="T9" fmla="*/ 9 h 26"/>
                <a:gd name="T10" fmla="*/ 5 w 31"/>
                <a:gd name="T11" fmla="*/ 15 h 26"/>
                <a:gd name="T12" fmla="*/ 8 w 31"/>
                <a:gd name="T13" fmla="*/ 16 h 26"/>
                <a:gd name="T14" fmla="*/ 11 w 31"/>
                <a:gd name="T15" fmla="*/ 21 h 26"/>
                <a:gd name="T16" fmla="*/ 18 w 31"/>
                <a:gd name="T17" fmla="*/ 25 h 26"/>
                <a:gd name="T18" fmla="*/ 26 w 31"/>
                <a:gd name="T19" fmla="*/ 25 h 26"/>
                <a:gd name="T20" fmla="*/ 27 w 31"/>
                <a:gd name="T21" fmla="*/ 19 h 26"/>
                <a:gd name="T22" fmla="*/ 29 w 31"/>
                <a:gd name="T23" fmla="*/ 14 h 26"/>
                <a:gd name="T24" fmla="*/ 29 w 31"/>
                <a:gd name="T25" fmla="*/ 7 h 26"/>
                <a:gd name="T26" fmla="*/ 27 w 31"/>
                <a:gd name="T27" fmla="*/ 1 h 26"/>
                <a:gd name="T28" fmla="*/ 17 w 31"/>
                <a:gd name="T29" fmla="*/ 0 h 26"/>
                <a:gd name="T30" fmla="*/ 5 w 31"/>
                <a:gd name="T31" fmla="*/ 0 h 26"/>
                <a:gd name="T32" fmla="*/ 1 w 31"/>
                <a:gd name="T33" fmla="*/ 2 h 26"/>
                <a:gd name="T34" fmla="*/ 4 w 31"/>
                <a:gd name="T3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6">
                  <a:moveTo>
                    <a:pt x="4" y="6"/>
                  </a:moveTo>
                  <a:cubicBezTo>
                    <a:pt x="6" y="8"/>
                    <a:pt x="8" y="5"/>
                    <a:pt x="10" y="4"/>
                  </a:cubicBezTo>
                  <a:cubicBezTo>
                    <a:pt x="11" y="3"/>
                    <a:pt x="13" y="3"/>
                    <a:pt x="15" y="3"/>
                  </a:cubicBezTo>
                  <a:cubicBezTo>
                    <a:pt x="16" y="2"/>
                    <a:pt x="15" y="4"/>
                    <a:pt x="15" y="5"/>
                  </a:cubicBezTo>
                  <a:cubicBezTo>
                    <a:pt x="15" y="7"/>
                    <a:pt x="11" y="8"/>
                    <a:pt x="9" y="9"/>
                  </a:cubicBezTo>
                  <a:cubicBezTo>
                    <a:pt x="7" y="10"/>
                    <a:pt x="5" y="13"/>
                    <a:pt x="5" y="15"/>
                  </a:cubicBezTo>
                  <a:cubicBezTo>
                    <a:pt x="6" y="17"/>
                    <a:pt x="7" y="16"/>
                    <a:pt x="8" y="16"/>
                  </a:cubicBezTo>
                  <a:cubicBezTo>
                    <a:pt x="10" y="16"/>
                    <a:pt x="9" y="20"/>
                    <a:pt x="11" y="21"/>
                  </a:cubicBezTo>
                  <a:cubicBezTo>
                    <a:pt x="13" y="22"/>
                    <a:pt x="16" y="24"/>
                    <a:pt x="18" y="25"/>
                  </a:cubicBezTo>
                  <a:cubicBezTo>
                    <a:pt x="20" y="26"/>
                    <a:pt x="24" y="26"/>
                    <a:pt x="26" y="25"/>
                  </a:cubicBezTo>
                  <a:cubicBezTo>
                    <a:pt x="28" y="24"/>
                    <a:pt x="28" y="20"/>
                    <a:pt x="27" y="19"/>
                  </a:cubicBezTo>
                  <a:cubicBezTo>
                    <a:pt x="27" y="18"/>
                    <a:pt x="29" y="15"/>
                    <a:pt x="29" y="14"/>
                  </a:cubicBezTo>
                  <a:cubicBezTo>
                    <a:pt x="30" y="13"/>
                    <a:pt x="31" y="7"/>
                    <a:pt x="29" y="7"/>
                  </a:cubicBezTo>
                  <a:cubicBezTo>
                    <a:pt x="28" y="6"/>
                    <a:pt x="28" y="1"/>
                    <a:pt x="27" y="1"/>
                  </a:cubicBezTo>
                  <a:cubicBezTo>
                    <a:pt x="25" y="0"/>
                    <a:pt x="20" y="0"/>
                    <a:pt x="17" y="0"/>
                  </a:cubicBezTo>
                  <a:cubicBezTo>
                    <a:pt x="14" y="1"/>
                    <a:pt x="10" y="0"/>
                    <a:pt x="5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1" name="Freeform 7"/>
            <p:cNvSpPr/>
            <p:nvPr/>
          </p:nvSpPr>
          <p:spPr bwMode="auto">
            <a:xfrm>
              <a:off x="4060583" y="3608972"/>
              <a:ext cx="21189" cy="19822"/>
            </a:xfrm>
            <a:custGeom>
              <a:avLst/>
              <a:gdLst>
                <a:gd name="T0" fmla="*/ 4 w 13"/>
                <a:gd name="T1" fmla="*/ 12 h 12"/>
                <a:gd name="T2" fmla="*/ 12 w 13"/>
                <a:gd name="T3" fmla="*/ 8 h 12"/>
                <a:gd name="T4" fmla="*/ 7 w 13"/>
                <a:gd name="T5" fmla="*/ 1 h 12"/>
                <a:gd name="T6" fmla="*/ 6 w 13"/>
                <a:gd name="T7" fmla="*/ 6 h 12"/>
                <a:gd name="T8" fmla="*/ 4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6" y="12"/>
                    <a:pt x="10" y="9"/>
                    <a:pt x="12" y="8"/>
                  </a:cubicBezTo>
                  <a:cubicBezTo>
                    <a:pt x="13" y="7"/>
                    <a:pt x="9" y="2"/>
                    <a:pt x="7" y="1"/>
                  </a:cubicBezTo>
                  <a:cubicBezTo>
                    <a:pt x="5" y="0"/>
                    <a:pt x="5" y="4"/>
                    <a:pt x="6" y="6"/>
                  </a:cubicBezTo>
                  <a:cubicBezTo>
                    <a:pt x="6" y="8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2" name="Freeform 8"/>
            <p:cNvSpPr/>
            <p:nvPr/>
          </p:nvSpPr>
          <p:spPr bwMode="auto">
            <a:xfrm>
              <a:off x="5381802" y="2320561"/>
              <a:ext cx="161308" cy="88856"/>
            </a:xfrm>
            <a:custGeom>
              <a:avLst/>
              <a:gdLst>
                <a:gd name="T0" fmla="*/ 8 w 100"/>
                <a:gd name="T1" fmla="*/ 20 h 55"/>
                <a:gd name="T2" fmla="*/ 23 w 100"/>
                <a:gd name="T3" fmla="*/ 20 h 55"/>
                <a:gd name="T4" fmla="*/ 21 w 100"/>
                <a:gd name="T5" fmla="*/ 23 h 55"/>
                <a:gd name="T6" fmla="*/ 22 w 100"/>
                <a:gd name="T7" fmla="*/ 25 h 55"/>
                <a:gd name="T8" fmla="*/ 25 w 100"/>
                <a:gd name="T9" fmla="*/ 27 h 55"/>
                <a:gd name="T10" fmla="*/ 6 w 100"/>
                <a:gd name="T11" fmla="*/ 29 h 55"/>
                <a:gd name="T12" fmla="*/ 16 w 100"/>
                <a:gd name="T13" fmla="*/ 31 h 55"/>
                <a:gd name="T14" fmla="*/ 21 w 100"/>
                <a:gd name="T15" fmla="*/ 36 h 55"/>
                <a:gd name="T16" fmla="*/ 23 w 100"/>
                <a:gd name="T17" fmla="*/ 41 h 55"/>
                <a:gd name="T18" fmla="*/ 13 w 100"/>
                <a:gd name="T19" fmla="*/ 45 h 55"/>
                <a:gd name="T20" fmla="*/ 19 w 100"/>
                <a:gd name="T21" fmla="*/ 48 h 55"/>
                <a:gd name="T22" fmla="*/ 32 w 100"/>
                <a:gd name="T23" fmla="*/ 51 h 55"/>
                <a:gd name="T24" fmla="*/ 48 w 100"/>
                <a:gd name="T25" fmla="*/ 55 h 55"/>
                <a:gd name="T26" fmla="*/ 55 w 100"/>
                <a:gd name="T27" fmla="*/ 49 h 55"/>
                <a:gd name="T28" fmla="*/ 64 w 100"/>
                <a:gd name="T29" fmla="*/ 48 h 55"/>
                <a:gd name="T30" fmla="*/ 73 w 100"/>
                <a:gd name="T31" fmla="*/ 42 h 55"/>
                <a:gd name="T32" fmla="*/ 83 w 100"/>
                <a:gd name="T33" fmla="*/ 40 h 55"/>
                <a:gd name="T34" fmla="*/ 88 w 100"/>
                <a:gd name="T35" fmla="*/ 33 h 55"/>
                <a:gd name="T36" fmla="*/ 97 w 100"/>
                <a:gd name="T37" fmla="*/ 26 h 55"/>
                <a:gd name="T38" fmla="*/ 96 w 100"/>
                <a:gd name="T39" fmla="*/ 19 h 55"/>
                <a:gd name="T40" fmla="*/ 90 w 100"/>
                <a:gd name="T41" fmla="*/ 14 h 55"/>
                <a:gd name="T42" fmla="*/ 87 w 100"/>
                <a:gd name="T43" fmla="*/ 9 h 55"/>
                <a:gd name="T44" fmla="*/ 88 w 100"/>
                <a:gd name="T45" fmla="*/ 5 h 55"/>
                <a:gd name="T46" fmla="*/ 87 w 100"/>
                <a:gd name="T47" fmla="*/ 2 h 55"/>
                <a:gd name="T48" fmla="*/ 81 w 100"/>
                <a:gd name="T49" fmla="*/ 6 h 55"/>
                <a:gd name="T50" fmla="*/ 78 w 100"/>
                <a:gd name="T51" fmla="*/ 0 h 55"/>
                <a:gd name="T52" fmla="*/ 74 w 100"/>
                <a:gd name="T53" fmla="*/ 4 h 55"/>
                <a:gd name="T54" fmla="*/ 70 w 100"/>
                <a:gd name="T55" fmla="*/ 7 h 55"/>
                <a:gd name="T56" fmla="*/ 66 w 100"/>
                <a:gd name="T57" fmla="*/ 10 h 55"/>
                <a:gd name="T58" fmla="*/ 61 w 100"/>
                <a:gd name="T59" fmla="*/ 8 h 55"/>
                <a:gd name="T60" fmla="*/ 60 w 100"/>
                <a:gd name="T61" fmla="*/ 14 h 55"/>
                <a:gd name="T62" fmla="*/ 56 w 100"/>
                <a:gd name="T63" fmla="*/ 11 h 55"/>
                <a:gd name="T64" fmla="*/ 51 w 100"/>
                <a:gd name="T65" fmla="*/ 8 h 55"/>
                <a:gd name="T66" fmla="*/ 48 w 100"/>
                <a:gd name="T67" fmla="*/ 14 h 55"/>
                <a:gd name="T68" fmla="*/ 40 w 100"/>
                <a:gd name="T69" fmla="*/ 10 h 55"/>
                <a:gd name="T70" fmla="*/ 39 w 100"/>
                <a:gd name="T71" fmla="*/ 15 h 55"/>
                <a:gd name="T72" fmla="*/ 36 w 100"/>
                <a:gd name="T73" fmla="*/ 16 h 55"/>
                <a:gd name="T74" fmla="*/ 31 w 100"/>
                <a:gd name="T75" fmla="*/ 22 h 55"/>
                <a:gd name="T76" fmla="*/ 30 w 100"/>
                <a:gd name="T77" fmla="*/ 11 h 55"/>
                <a:gd name="T78" fmla="*/ 26 w 100"/>
                <a:gd name="T79" fmla="*/ 7 h 55"/>
                <a:gd name="T80" fmla="*/ 17 w 100"/>
                <a:gd name="T81" fmla="*/ 4 h 55"/>
                <a:gd name="T82" fmla="*/ 21 w 100"/>
                <a:gd name="T83" fmla="*/ 12 h 55"/>
                <a:gd name="T84" fmla="*/ 13 w 100"/>
                <a:gd name="T85" fmla="*/ 9 h 55"/>
                <a:gd name="T86" fmla="*/ 13 w 100"/>
                <a:gd name="T87" fmla="*/ 14 h 55"/>
                <a:gd name="T88" fmla="*/ 6 w 100"/>
                <a:gd name="T89" fmla="*/ 14 h 55"/>
                <a:gd name="T90" fmla="*/ 9 w 100"/>
                <a:gd name="T91" fmla="*/ 16 h 55"/>
                <a:gd name="T92" fmla="*/ 2 w 100"/>
                <a:gd name="T93" fmla="*/ 19 h 55"/>
                <a:gd name="T94" fmla="*/ 8 w 100"/>
                <a:gd name="T95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55">
                  <a:moveTo>
                    <a:pt x="8" y="20"/>
                  </a:moveTo>
                  <a:cubicBezTo>
                    <a:pt x="11" y="20"/>
                    <a:pt x="20" y="19"/>
                    <a:pt x="23" y="20"/>
                  </a:cubicBezTo>
                  <a:cubicBezTo>
                    <a:pt x="26" y="21"/>
                    <a:pt x="25" y="21"/>
                    <a:pt x="21" y="23"/>
                  </a:cubicBezTo>
                  <a:cubicBezTo>
                    <a:pt x="18" y="25"/>
                    <a:pt x="20" y="25"/>
                    <a:pt x="22" y="25"/>
                  </a:cubicBezTo>
                  <a:cubicBezTo>
                    <a:pt x="24" y="25"/>
                    <a:pt x="25" y="24"/>
                    <a:pt x="25" y="27"/>
                  </a:cubicBezTo>
                  <a:cubicBezTo>
                    <a:pt x="26" y="30"/>
                    <a:pt x="10" y="27"/>
                    <a:pt x="6" y="29"/>
                  </a:cubicBezTo>
                  <a:cubicBezTo>
                    <a:pt x="2" y="32"/>
                    <a:pt x="13" y="31"/>
                    <a:pt x="16" y="31"/>
                  </a:cubicBezTo>
                  <a:cubicBezTo>
                    <a:pt x="18" y="31"/>
                    <a:pt x="19" y="36"/>
                    <a:pt x="21" y="36"/>
                  </a:cubicBezTo>
                  <a:cubicBezTo>
                    <a:pt x="23" y="36"/>
                    <a:pt x="22" y="36"/>
                    <a:pt x="23" y="41"/>
                  </a:cubicBezTo>
                  <a:cubicBezTo>
                    <a:pt x="24" y="45"/>
                    <a:pt x="17" y="44"/>
                    <a:pt x="13" y="45"/>
                  </a:cubicBezTo>
                  <a:cubicBezTo>
                    <a:pt x="9" y="46"/>
                    <a:pt x="15" y="48"/>
                    <a:pt x="19" y="48"/>
                  </a:cubicBezTo>
                  <a:cubicBezTo>
                    <a:pt x="24" y="49"/>
                    <a:pt x="30" y="50"/>
                    <a:pt x="32" y="51"/>
                  </a:cubicBezTo>
                  <a:cubicBezTo>
                    <a:pt x="34" y="53"/>
                    <a:pt x="42" y="55"/>
                    <a:pt x="48" y="55"/>
                  </a:cubicBezTo>
                  <a:cubicBezTo>
                    <a:pt x="50" y="55"/>
                    <a:pt x="53" y="51"/>
                    <a:pt x="55" y="49"/>
                  </a:cubicBezTo>
                  <a:cubicBezTo>
                    <a:pt x="57" y="48"/>
                    <a:pt x="61" y="48"/>
                    <a:pt x="64" y="48"/>
                  </a:cubicBezTo>
                  <a:cubicBezTo>
                    <a:pt x="67" y="48"/>
                    <a:pt x="71" y="44"/>
                    <a:pt x="73" y="42"/>
                  </a:cubicBezTo>
                  <a:cubicBezTo>
                    <a:pt x="76" y="40"/>
                    <a:pt x="80" y="40"/>
                    <a:pt x="83" y="40"/>
                  </a:cubicBezTo>
                  <a:cubicBezTo>
                    <a:pt x="85" y="40"/>
                    <a:pt x="88" y="35"/>
                    <a:pt x="88" y="33"/>
                  </a:cubicBezTo>
                  <a:cubicBezTo>
                    <a:pt x="89" y="30"/>
                    <a:pt x="93" y="27"/>
                    <a:pt x="97" y="26"/>
                  </a:cubicBezTo>
                  <a:cubicBezTo>
                    <a:pt x="100" y="25"/>
                    <a:pt x="96" y="23"/>
                    <a:pt x="96" y="19"/>
                  </a:cubicBezTo>
                  <a:cubicBezTo>
                    <a:pt x="96" y="16"/>
                    <a:pt x="94" y="15"/>
                    <a:pt x="90" y="14"/>
                  </a:cubicBezTo>
                  <a:cubicBezTo>
                    <a:pt x="87" y="13"/>
                    <a:pt x="89" y="10"/>
                    <a:pt x="87" y="9"/>
                  </a:cubicBezTo>
                  <a:cubicBezTo>
                    <a:pt x="85" y="8"/>
                    <a:pt x="86" y="6"/>
                    <a:pt x="88" y="5"/>
                  </a:cubicBezTo>
                  <a:cubicBezTo>
                    <a:pt x="90" y="3"/>
                    <a:pt x="90" y="2"/>
                    <a:pt x="87" y="2"/>
                  </a:cubicBezTo>
                  <a:cubicBezTo>
                    <a:pt x="84" y="3"/>
                    <a:pt x="84" y="5"/>
                    <a:pt x="81" y="6"/>
                  </a:cubicBezTo>
                  <a:cubicBezTo>
                    <a:pt x="79" y="6"/>
                    <a:pt x="80" y="0"/>
                    <a:pt x="78" y="0"/>
                  </a:cubicBezTo>
                  <a:cubicBezTo>
                    <a:pt x="76" y="0"/>
                    <a:pt x="73" y="3"/>
                    <a:pt x="74" y="4"/>
                  </a:cubicBezTo>
                  <a:cubicBezTo>
                    <a:pt x="75" y="6"/>
                    <a:pt x="73" y="7"/>
                    <a:pt x="70" y="7"/>
                  </a:cubicBezTo>
                  <a:cubicBezTo>
                    <a:pt x="67" y="7"/>
                    <a:pt x="68" y="9"/>
                    <a:pt x="66" y="10"/>
                  </a:cubicBezTo>
                  <a:cubicBezTo>
                    <a:pt x="64" y="12"/>
                    <a:pt x="63" y="8"/>
                    <a:pt x="61" y="8"/>
                  </a:cubicBezTo>
                  <a:cubicBezTo>
                    <a:pt x="58" y="9"/>
                    <a:pt x="60" y="12"/>
                    <a:pt x="60" y="14"/>
                  </a:cubicBezTo>
                  <a:cubicBezTo>
                    <a:pt x="61" y="16"/>
                    <a:pt x="57" y="14"/>
                    <a:pt x="56" y="11"/>
                  </a:cubicBezTo>
                  <a:cubicBezTo>
                    <a:pt x="54" y="8"/>
                    <a:pt x="54" y="7"/>
                    <a:pt x="51" y="8"/>
                  </a:cubicBezTo>
                  <a:cubicBezTo>
                    <a:pt x="47" y="9"/>
                    <a:pt x="50" y="12"/>
                    <a:pt x="48" y="14"/>
                  </a:cubicBezTo>
                  <a:cubicBezTo>
                    <a:pt x="46" y="17"/>
                    <a:pt x="43" y="9"/>
                    <a:pt x="40" y="10"/>
                  </a:cubicBezTo>
                  <a:cubicBezTo>
                    <a:pt x="38" y="10"/>
                    <a:pt x="40" y="13"/>
                    <a:pt x="39" y="15"/>
                  </a:cubicBezTo>
                  <a:cubicBezTo>
                    <a:pt x="38" y="17"/>
                    <a:pt x="37" y="14"/>
                    <a:pt x="36" y="16"/>
                  </a:cubicBezTo>
                  <a:cubicBezTo>
                    <a:pt x="34" y="17"/>
                    <a:pt x="33" y="22"/>
                    <a:pt x="31" y="22"/>
                  </a:cubicBezTo>
                  <a:cubicBezTo>
                    <a:pt x="29" y="23"/>
                    <a:pt x="31" y="12"/>
                    <a:pt x="30" y="11"/>
                  </a:cubicBezTo>
                  <a:cubicBezTo>
                    <a:pt x="28" y="11"/>
                    <a:pt x="28" y="10"/>
                    <a:pt x="26" y="7"/>
                  </a:cubicBezTo>
                  <a:cubicBezTo>
                    <a:pt x="25" y="5"/>
                    <a:pt x="20" y="3"/>
                    <a:pt x="17" y="4"/>
                  </a:cubicBezTo>
                  <a:cubicBezTo>
                    <a:pt x="13" y="6"/>
                    <a:pt x="21" y="9"/>
                    <a:pt x="21" y="12"/>
                  </a:cubicBezTo>
                  <a:cubicBezTo>
                    <a:pt x="21" y="14"/>
                    <a:pt x="15" y="7"/>
                    <a:pt x="13" y="9"/>
                  </a:cubicBezTo>
                  <a:cubicBezTo>
                    <a:pt x="11" y="10"/>
                    <a:pt x="14" y="12"/>
                    <a:pt x="13" y="14"/>
                  </a:cubicBezTo>
                  <a:cubicBezTo>
                    <a:pt x="13" y="16"/>
                    <a:pt x="10" y="13"/>
                    <a:pt x="6" y="14"/>
                  </a:cubicBezTo>
                  <a:cubicBezTo>
                    <a:pt x="3" y="14"/>
                    <a:pt x="8" y="15"/>
                    <a:pt x="9" y="16"/>
                  </a:cubicBezTo>
                  <a:cubicBezTo>
                    <a:pt x="9" y="17"/>
                    <a:pt x="5" y="17"/>
                    <a:pt x="2" y="19"/>
                  </a:cubicBezTo>
                  <a:cubicBezTo>
                    <a:pt x="0" y="20"/>
                    <a:pt x="5" y="20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3" name="Freeform 9"/>
            <p:cNvSpPr/>
            <p:nvPr/>
          </p:nvSpPr>
          <p:spPr bwMode="auto">
            <a:xfrm>
              <a:off x="5621030" y="2526980"/>
              <a:ext cx="124398" cy="197534"/>
            </a:xfrm>
            <a:custGeom>
              <a:avLst/>
              <a:gdLst>
                <a:gd name="T0" fmla="*/ 4 w 77"/>
                <a:gd name="T1" fmla="*/ 20 h 122"/>
                <a:gd name="T2" fmla="*/ 0 w 77"/>
                <a:gd name="T3" fmla="*/ 24 h 122"/>
                <a:gd name="T4" fmla="*/ 6 w 77"/>
                <a:gd name="T5" fmla="*/ 29 h 122"/>
                <a:gd name="T6" fmla="*/ 10 w 77"/>
                <a:gd name="T7" fmla="*/ 28 h 122"/>
                <a:gd name="T8" fmla="*/ 8 w 77"/>
                <a:gd name="T9" fmla="*/ 32 h 122"/>
                <a:gd name="T10" fmla="*/ 5 w 77"/>
                <a:gd name="T11" fmla="*/ 36 h 122"/>
                <a:gd name="T12" fmla="*/ 12 w 77"/>
                <a:gd name="T13" fmla="*/ 34 h 122"/>
                <a:gd name="T14" fmla="*/ 14 w 77"/>
                <a:gd name="T15" fmla="*/ 39 h 122"/>
                <a:gd name="T16" fmla="*/ 15 w 77"/>
                <a:gd name="T17" fmla="*/ 45 h 122"/>
                <a:gd name="T18" fmla="*/ 13 w 77"/>
                <a:gd name="T19" fmla="*/ 53 h 122"/>
                <a:gd name="T20" fmla="*/ 16 w 77"/>
                <a:gd name="T21" fmla="*/ 58 h 122"/>
                <a:gd name="T22" fmla="*/ 26 w 77"/>
                <a:gd name="T23" fmla="*/ 57 h 122"/>
                <a:gd name="T24" fmla="*/ 28 w 77"/>
                <a:gd name="T25" fmla="*/ 66 h 122"/>
                <a:gd name="T26" fmla="*/ 30 w 77"/>
                <a:gd name="T27" fmla="*/ 72 h 122"/>
                <a:gd name="T28" fmla="*/ 22 w 77"/>
                <a:gd name="T29" fmla="*/ 78 h 122"/>
                <a:gd name="T30" fmla="*/ 15 w 77"/>
                <a:gd name="T31" fmla="*/ 80 h 122"/>
                <a:gd name="T32" fmla="*/ 17 w 77"/>
                <a:gd name="T33" fmla="*/ 86 h 122"/>
                <a:gd name="T34" fmla="*/ 18 w 77"/>
                <a:gd name="T35" fmla="*/ 89 h 122"/>
                <a:gd name="T36" fmla="*/ 8 w 77"/>
                <a:gd name="T37" fmla="*/ 97 h 122"/>
                <a:gd name="T38" fmla="*/ 18 w 77"/>
                <a:gd name="T39" fmla="*/ 101 h 122"/>
                <a:gd name="T40" fmla="*/ 26 w 77"/>
                <a:gd name="T41" fmla="*/ 104 h 122"/>
                <a:gd name="T42" fmla="*/ 16 w 77"/>
                <a:gd name="T43" fmla="*/ 108 h 122"/>
                <a:gd name="T44" fmla="*/ 11 w 77"/>
                <a:gd name="T45" fmla="*/ 115 h 122"/>
                <a:gd name="T46" fmla="*/ 5 w 77"/>
                <a:gd name="T47" fmla="*/ 121 h 122"/>
                <a:gd name="T48" fmla="*/ 16 w 77"/>
                <a:gd name="T49" fmla="*/ 118 h 122"/>
                <a:gd name="T50" fmla="*/ 24 w 77"/>
                <a:gd name="T51" fmla="*/ 117 h 122"/>
                <a:gd name="T52" fmla="*/ 31 w 77"/>
                <a:gd name="T53" fmla="*/ 112 h 122"/>
                <a:gd name="T54" fmla="*/ 41 w 77"/>
                <a:gd name="T55" fmla="*/ 113 h 122"/>
                <a:gd name="T56" fmla="*/ 55 w 77"/>
                <a:gd name="T57" fmla="*/ 110 h 122"/>
                <a:gd name="T58" fmla="*/ 69 w 77"/>
                <a:gd name="T59" fmla="*/ 106 h 122"/>
                <a:gd name="T60" fmla="*/ 65 w 77"/>
                <a:gd name="T61" fmla="*/ 100 h 122"/>
                <a:gd name="T62" fmla="*/ 74 w 77"/>
                <a:gd name="T63" fmla="*/ 87 h 122"/>
                <a:gd name="T64" fmla="*/ 62 w 77"/>
                <a:gd name="T65" fmla="*/ 84 h 122"/>
                <a:gd name="T66" fmla="*/ 61 w 77"/>
                <a:gd name="T67" fmla="*/ 80 h 122"/>
                <a:gd name="T68" fmla="*/ 59 w 77"/>
                <a:gd name="T69" fmla="*/ 73 h 122"/>
                <a:gd name="T70" fmla="*/ 53 w 77"/>
                <a:gd name="T71" fmla="*/ 63 h 122"/>
                <a:gd name="T72" fmla="*/ 44 w 77"/>
                <a:gd name="T73" fmla="*/ 53 h 122"/>
                <a:gd name="T74" fmla="*/ 40 w 77"/>
                <a:gd name="T75" fmla="*/ 41 h 122"/>
                <a:gd name="T76" fmla="*/ 35 w 77"/>
                <a:gd name="T77" fmla="*/ 35 h 122"/>
                <a:gd name="T78" fmla="*/ 43 w 77"/>
                <a:gd name="T79" fmla="*/ 25 h 122"/>
                <a:gd name="T80" fmla="*/ 44 w 77"/>
                <a:gd name="T81" fmla="*/ 17 h 122"/>
                <a:gd name="T82" fmla="*/ 35 w 77"/>
                <a:gd name="T83" fmla="*/ 15 h 122"/>
                <a:gd name="T84" fmla="*/ 22 w 77"/>
                <a:gd name="T85" fmla="*/ 19 h 122"/>
                <a:gd name="T86" fmla="*/ 29 w 77"/>
                <a:gd name="T87" fmla="*/ 10 h 122"/>
                <a:gd name="T88" fmla="*/ 35 w 77"/>
                <a:gd name="T89" fmla="*/ 2 h 122"/>
                <a:gd name="T90" fmla="*/ 27 w 77"/>
                <a:gd name="T91" fmla="*/ 2 h 122"/>
                <a:gd name="T92" fmla="*/ 14 w 77"/>
                <a:gd name="T93" fmla="*/ 2 h 122"/>
                <a:gd name="T94" fmla="*/ 11 w 77"/>
                <a:gd name="T95" fmla="*/ 8 h 122"/>
                <a:gd name="T96" fmla="*/ 14 w 77"/>
                <a:gd name="T97" fmla="*/ 13 h 122"/>
                <a:gd name="T98" fmla="*/ 8 w 77"/>
                <a:gd name="T99" fmla="*/ 18 h 122"/>
                <a:gd name="T100" fmla="*/ 7 w 77"/>
                <a:gd name="T101" fmla="*/ 23 h 122"/>
                <a:gd name="T102" fmla="*/ 4 w 77"/>
                <a:gd name="T103" fmla="*/ 2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122">
                  <a:moveTo>
                    <a:pt x="4" y="20"/>
                  </a:moveTo>
                  <a:cubicBezTo>
                    <a:pt x="3" y="21"/>
                    <a:pt x="0" y="23"/>
                    <a:pt x="0" y="24"/>
                  </a:cubicBezTo>
                  <a:cubicBezTo>
                    <a:pt x="1" y="26"/>
                    <a:pt x="3" y="29"/>
                    <a:pt x="6" y="29"/>
                  </a:cubicBezTo>
                  <a:cubicBezTo>
                    <a:pt x="8" y="28"/>
                    <a:pt x="11" y="27"/>
                    <a:pt x="10" y="28"/>
                  </a:cubicBezTo>
                  <a:cubicBezTo>
                    <a:pt x="10" y="30"/>
                    <a:pt x="10" y="31"/>
                    <a:pt x="8" y="32"/>
                  </a:cubicBezTo>
                  <a:cubicBezTo>
                    <a:pt x="6" y="33"/>
                    <a:pt x="3" y="36"/>
                    <a:pt x="5" y="36"/>
                  </a:cubicBezTo>
                  <a:cubicBezTo>
                    <a:pt x="6" y="37"/>
                    <a:pt x="13" y="33"/>
                    <a:pt x="12" y="34"/>
                  </a:cubicBezTo>
                  <a:cubicBezTo>
                    <a:pt x="12" y="36"/>
                    <a:pt x="13" y="38"/>
                    <a:pt x="14" y="39"/>
                  </a:cubicBezTo>
                  <a:cubicBezTo>
                    <a:pt x="15" y="40"/>
                    <a:pt x="15" y="43"/>
                    <a:pt x="15" y="45"/>
                  </a:cubicBezTo>
                  <a:cubicBezTo>
                    <a:pt x="14" y="47"/>
                    <a:pt x="14" y="51"/>
                    <a:pt x="13" y="53"/>
                  </a:cubicBezTo>
                  <a:cubicBezTo>
                    <a:pt x="12" y="54"/>
                    <a:pt x="13" y="58"/>
                    <a:pt x="16" y="58"/>
                  </a:cubicBezTo>
                  <a:cubicBezTo>
                    <a:pt x="20" y="58"/>
                    <a:pt x="25" y="55"/>
                    <a:pt x="26" y="57"/>
                  </a:cubicBezTo>
                  <a:cubicBezTo>
                    <a:pt x="26" y="58"/>
                    <a:pt x="25" y="64"/>
                    <a:pt x="28" y="66"/>
                  </a:cubicBezTo>
                  <a:cubicBezTo>
                    <a:pt x="30" y="68"/>
                    <a:pt x="32" y="70"/>
                    <a:pt x="30" y="72"/>
                  </a:cubicBezTo>
                  <a:cubicBezTo>
                    <a:pt x="29" y="74"/>
                    <a:pt x="23" y="78"/>
                    <a:pt x="22" y="78"/>
                  </a:cubicBezTo>
                  <a:cubicBezTo>
                    <a:pt x="20" y="78"/>
                    <a:pt x="15" y="78"/>
                    <a:pt x="15" y="80"/>
                  </a:cubicBezTo>
                  <a:cubicBezTo>
                    <a:pt x="14" y="83"/>
                    <a:pt x="15" y="86"/>
                    <a:pt x="17" y="86"/>
                  </a:cubicBezTo>
                  <a:cubicBezTo>
                    <a:pt x="19" y="85"/>
                    <a:pt x="22" y="86"/>
                    <a:pt x="18" y="89"/>
                  </a:cubicBezTo>
                  <a:cubicBezTo>
                    <a:pt x="15" y="93"/>
                    <a:pt x="8" y="96"/>
                    <a:pt x="8" y="97"/>
                  </a:cubicBezTo>
                  <a:cubicBezTo>
                    <a:pt x="8" y="99"/>
                    <a:pt x="14" y="100"/>
                    <a:pt x="18" y="101"/>
                  </a:cubicBezTo>
                  <a:cubicBezTo>
                    <a:pt x="21" y="102"/>
                    <a:pt x="27" y="103"/>
                    <a:pt x="26" y="104"/>
                  </a:cubicBezTo>
                  <a:cubicBezTo>
                    <a:pt x="26" y="105"/>
                    <a:pt x="17" y="106"/>
                    <a:pt x="16" y="108"/>
                  </a:cubicBezTo>
                  <a:cubicBezTo>
                    <a:pt x="14" y="109"/>
                    <a:pt x="12" y="114"/>
                    <a:pt x="11" y="115"/>
                  </a:cubicBezTo>
                  <a:cubicBezTo>
                    <a:pt x="9" y="117"/>
                    <a:pt x="2" y="121"/>
                    <a:pt x="5" y="121"/>
                  </a:cubicBezTo>
                  <a:cubicBezTo>
                    <a:pt x="8" y="122"/>
                    <a:pt x="14" y="118"/>
                    <a:pt x="16" y="118"/>
                  </a:cubicBezTo>
                  <a:cubicBezTo>
                    <a:pt x="19" y="118"/>
                    <a:pt x="21" y="120"/>
                    <a:pt x="24" y="117"/>
                  </a:cubicBezTo>
                  <a:cubicBezTo>
                    <a:pt x="27" y="114"/>
                    <a:pt x="29" y="111"/>
                    <a:pt x="31" y="112"/>
                  </a:cubicBezTo>
                  <a:cubicBezTo>
                    <a:pt x="33" y="113"/>
                    <a:pt x="35" y="116"/>
                    <a:pt x="41" y="113"/>
                  </a:cubicBezTo>
                  <a:cubicBezTo>
                    <a:pt x="46" y="110"/>
                    <a:pt x="51" y="110"/>
                    <a:pt x="55" y="110"/>
                  </a:cubicBezTo>
                  <a:cubicBezTo>
                    <a:pt x="60" y="109"/>
                    <a:pt x="71" y="107"/>
                    <a:pt x="69" y="106"/>
                  </a:cubicBezTo>
                  <a:cubicBezTo>
                    <a:pt x="67" y="104"/>
                    <a:pt x="62" y="103"/>
                    <a:pt x="65" y="100"/>
                  </a:cubicBezTo>
                  <a:cubicBezTo>
                    <a:pt x="68" y="97"/>
                    <a:pt x="77" y="91"/>
                    <a:pt x="74" y="87"/>
                  </a:cubicBezTo>
                  <a:cubicBezTo>
                    <a:pt x="72" y="84"/>
                    <a:pt x="65" y="83"/>
                    <a:pt x="62" y="84"/>
                  </a:cubicBezTo>
                  <a:cubicBezTo>
                    <a:pt x="58" y="85"/>
                    <a:pt x="61" y="82"/>
                    <a:pt x="61" y="80"/>
                  </a:cubicBezTo>
                  <a:cubicBezTo>
                    <a:pt x="61" y="78"/>
                    <a:pt x="59" y="76"/>
                    <a:pt x="59" y="73"/>
                  </a:cubicBezTo>
                  <a:cubicBezTo>
                    <a:pt x="59" y="70"/>
                    <a:pt x="56" y="64"/>
                    <a:pt x="53" y="63"/>
                  </a:cubicBezTo>
                  <a:cubicBezTo>
                    <a:pt x="50" y="61"/>
                    <a:pt x="45" y="57"/>
                    <a:pt x="44" y="53"/>
                  </a:cubicBezTo>
                  <a:cubicBezTo>
                    <a:pt x="43" y="49"/>
                    <a:pt x="44" y="44"/>
                    <a:pt x="40" y="41"/>
                  </a:cubicBezTo>
                  <a:cubicBezTo>
                    <a:pt x="36" y="39"/>
                    <a:pt x="32" y="39"/>
                    <a:pt x="35" y="35"/>
                  </a:cubicBezTo>
                  <a:cubicBezTo>
                    <a:pt x="39" y="32"/>
                    <a:pt x="41" y="27"/>
                    <a:pt x="43" y="25"/>
                  </a:cubicBezTo>
                  <a:cubicBezTo>
                    <a:pt x="45" y="22"/>
                    <a:pt x="49" y="18"/>
                    <a:pt x="44" y="17"/>
                  </a:cubicBezTo>
                  <a:cubicBezTo>
                    <a:pt x="41" y="16"/>
                    <a:pt x="37" y="15"/>
                    <a:pt x="35" y="15"/>
                  </a:cubicBezTo>
                  <a:cubicBezTo>
                    <a:pt x="33" y="15"/>
                    <a:pt x="22" y="20"/>
                    <a:pt x="22" y="19"/>
                  </a:cubicBezTo>
                  <a:cubicBezTo>
                    <a:pt x="23" y="18"/>
                    <a:pt x="27" y="11"/>
                    <a:pt x="29" y="10"/>
                  </a:cubicBezTo>
                  <a:cubicBezTo>
                    <a:pt x="31" y="8"/>
                    <a:pt x="34" y="5"/>
                    <a:pt x="35" y="2"/>
                  </a:cubicBezTo>
                  <a:cubicBezTo>
                    <a:pt x="35" y="0"/>
                    <a:pt x="30" y="2"/>
                    <a:pt x="27" y="2"/>
                  </a:cubicBezTo>
                  <a:cubicBezTo>
                    <a:pt x="23" y="2"/>
                    <a:pt x="15" y="2"/>
                    <a:pt x="14" y="2"/>
                  </a:cubicBezTo>
                  <a:cubicBezTo>
                    <a:pt x="13" y="3"/>
                    <a:pt x="12" y="7"/>
                    <a:pt x="11" y="8"/>
                  </a:cubicBezTo>
                  <a:cubicBezTo>
                    <a:pt x="10" y="9"/>
                    <a:pt x="15" y="11"/>
                    <a:pt x="14" y="13"/>
                  </a:cubicBezTo>
                  <a:cubicBezTo>
                    <a:pt x="12" y="14"/>
                    <a:pt x="7" y="17"/>
                    <a:pt x="8" y="18"/>
                  </a:cubicBezTo>
                  <a:cubicBezTo>
                    <a:pt x="9" y="19"/>
                    <a:pt x="9" y="23"/>
                    <a:pt x="7" y="23"/>
                  </a:cubicBezTo>
                  <a:cubicBezTo>
                    <a:pt x="5" y="23"/>
                    <a:pt x="4" y="19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4" name="Freeform 10"/>
            <p:cNvSpPr/>
            <p:nvPr/>
          </p:nvSpPr>
          <p:spPr bwMode="auto">
            <a:xfrm>
              <a:off x="5547894" y="2613102"/>
              <a:ext cx="81338" cy="77237"/>
            </a:xfrm>
            <a:custGeom>
              <a:avLst/>
              <a:gdLst>
                <a:gd name="T0" fmla="*/ 15 w 50"/>
                <a:gd name="T1" fmla="*/ 48 h 48"/>
                <a:gd name="T2" fmla="*/ 30 w 50"/>
                <a:gd name="T3" fmla="*/ 42 h 48"/>
                <a:gd name="T4" fmla="*/ 42 w 50"/>
                <a:gd name="T5" fmla="*/ 39 h 48"/>
                <a:gd name="T6" fmla="*/ 48 w 50"/>
                <a:gd name="T7" fmla="*/ 25 h 48"/>
                <a:gd name="T8" fmla="*/ 47 w 50"/>
                <a:gd name="T9" fmla="*/ 15 h 48"/>
                <a:gd name="T10" fmla="*/ 48 w 50"/>
                <a:gd name="T11" fmla="*/ 14 h 48"/>
                <a:gd name="T12" fmla="*/ 48 w 50"/>
                <a:gd name="T13" fmla="*/ 14 h 48"/>
                <a:gd name="T14" fmla="*/ 48 w 50"/>
                <a:gd name="T15" fmla="*/ 13 h 48"/>
                <a:gd name="T16" fmla="*/ 49 w 50"/>
                <a:gd name="T17" fmla="*/ 12 h 48"/>
                <a:gd name="T18" fmla="*/ 49 w 50"/>
                <a:gd name="T19" fmla="*/ 11 h 48"/>
                <a:gd name="T20" fmla="*/ 49 w 50"/>
                <a:gd name="T21" fmla="*/ 10 h 48"/>
                <a:gd name="T22" fmla="*/ 49 w 50"/>
                <a:gd name="T23" fmla="*/ 9 h 48"/>
                <a:gd name="T24" fmla="*/ 50 w 50"/>
                <a:gd name="T25" fmla="*/ 8 h 48"/>
                <a:gd name="T26" fmla="*/ 50 w 50"/>
                <a:gd name="T27" fmla="*/ 7 h 48"/>
                <a:gd name="T28" fmla="*/ 50 w 50"/>
                <a:gd name="T29" fmla="*/ 6 h 48"/>
                <a:gd name="T30" fmla="*/ 50 w 50"/>
                <a:gd name="T31" fmla="*/ 6 h 48"/>
                <a:gd name="T32" fmla="*/ 50 w 50"/>
                <a:gd name="T33" fmla="*/ 5 h 48"/>
                <a:gd name="T34" fmla="*/ 50 w 50"/>
                <a:gd name="T35" fmla="*/ 4 h 48"/>
                <a:gd name="T36" fmla="*/ 50 w 50"/>
                <a:gd name="T37" fmla="*/ 4 h 48"/>
                <a:gd name="T38" fmla="*/ 50 w 50"/>
                <a:gd name="T39" fmla="*/ 3 h 48"/>
                <a:gd name="T40" fmla="*/ 49 w 50"/>
                <a:gd name="T41" fmla="*/ 2 h 48"/>
                <a:gd name="T42" fmla="*/ 49 w 50"/>
                <a:gd name="T43" fmla="*/ 2 h 48"/>
                <a:gd name="T44" fmla="*/ 48 w 50"/>
                <a:gd name="T45" fmla="*/ 1 h 48"/>
                <a:gd name="T46" fmla="*/ 47 w 50"/>
                <a:gd name="T47" fmla="*/ 1 h 48"/>
                <a:gd name="T48" fmla="*/ 46 w 50"/>
                <a:gd name="T49" fmla="*/ 1 h 48"/>
                <a:gd name="T50" fmla="*/ 45 w 50"/>
                <a:gd name="T51" fmla="*/ 1 h 48"/>
                <a:gd name="T52" fmla="*/ 44 w 50"/>
                <a:gd name="T53" fmla="*/ 1 h 48"/>
                <a:gd name="T54" fmla="*/ 43 w 50"/>
                <a:gd name="T55" fmla="*/ 0 h 48"/>
                <a:gd name="T56" fmla="*/ 41 w 50"/>
                <a:gd name="T57" fmla="*/ 0 h 48"/>
                <a:gd name="T58" fmla="*/ 40 w 50"/>
                <a:gd name="T59" fmla="*/ 0 h 48"/>
                <a:gd name="T60" fmla="*/ 39 w 50"/>
                <a:gd name="T61" fmla="*/ 0 h 48"/>
                <a:gd name="T62" fmla="*/ 38 w 50"/>
                <a:gd name="T63" fmla="*/ 0 h 48"/>
                <a:gd name="T64" fmla="*/ 36 w 50"/>
                <a:gd name="T65" fmla="*/ 0 h 48"/>
                <a:gd name="T66" fmla="*/ 36 w 50"/>
                <a:gd name="T67" fmla="*/ 0 h 48"/>
                <a:gd name="T68" fmla="*/ 34 w 50"/>
                <a:gd name="T69" fmla="*/ 0 h 48"/>
                <a:gd name="T70" fmla="*/ 24 w 50"/>
                <a:gd name="T71" fmla="*/ 6 h 48"/>
                <a:gd name="T72" fmla="*/ 25 w 50"/>
                <a:gd name="T73" fmla="*/ 12 h 48"/>
                <a:gd name="T74" fmla="*/ 12 w 50"/>
                <a:gd name="T75" fmla="*/ 12 h 48"/>
                <a:gd name="T76" fmla="*/ 15 w 50"/>
                <a:gd name="T77" fmla="*/ 17 h 48"/>
                <a:gd name="T78" fmla="*/ 12 w 50"/>
                <a:gd name="T79" fmla="*/ 22 h 48"/>
                <a:gd name="T80" fmla="*/ 16 w 50"/>
                <a:gd name="T81" fmla="*/ 25 h 48"/>
                <a:gd name="T82" fmla="*/ 18 w 50"/>
                <a:gd name="T83" fmla="*/ 27 h 48"/>
                <a:gd name="T84" fmla="*/ 15 w 50"/>
                <a:gd name="T85" fmla="*/ 34 h 48"/>
                <a:gd name="T86" fmla="*/ 16 w 50"/>
                <a:gd name="T87" fmla="*/ 36 h 48"/>
                <a:gd name="T88" fmla="*/ 6 w 50"/>
                <a:gd name="T89" fmla="*/ 40 h 48"/>
                <a:gd name="T90" fmla="*/ 15 w 50"/>
                <a:gd name="T9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" h="48">
                  <a:moveTo>
                    <a:pt x="15" y="48"/>
                  </a:moveTo>
                  <a:cubicBezTo>
                    <a:pt x="20" y="48"/>
                    <a:pt x="28" y="43"/>
                    <a:pt x="30" y="42"/>
                  </a:cubicBezTo>
                  <a:cubicBezTo>
                    <a:pt x="33" y="40"/>
                    <a:pt x="40" y="39"/>
                    <a:pt x="42" y="39"/>
                  </a:cubicBezTo>
                  <a:cubicBezTo>
                    <a:pt x="44" y="39"/>
                    <a:pt x="48" y="28"/>
                    <a:pt x="48" y="25"/>
                  </a:cubicBezTo>
                  <a:cubicBezTo>
                    <a:pt x="49" y="23"/>
                    <a:pt x="46" y="18"/>
                    <a:pt x="47" y="15"/>
                  </a:cubicBezTo>
                  <a:cubicBezTo>
                    <a:pt x="47" y="15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9" y="9"/>
                    <a:pt x="49" y="9"/>
                  </a:cubicBezTo>
                  <a:cubicBezTo>
                    <a:pt x="49" y="9"/>
                    <a:pt x="49" y="9"/>
                    <a:pt x="50" y="8"/>
                  </a:cubicBezTo>
                  <a:cubicBezTo>
                    <a:pt x="50" y="8"/>
                    <a:pt x="50" y="8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8" y="2"/>
                    <a:pt x="48" y="1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1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29" y="1"/>
                    <a:pt x="25" y="5"/>
                    <a:pt x="24" y="6"/>
                  </a:cubicBezTo>
                  <a:cubicBezTo>
                    <a:pt x="23" y="7"/>
                    <a:pt x="27" y="11"/>
                    <a:pt x="25" y="12"/>
                  </a:cubicBezTo>
                  <a:cubicBezTo>
                    <a:pt x="24" y="13"/>
                    <a:pt x="18" y="12"/>
                    <a:pt x="12" y="12"/>
                  </a:cubicBezTo>
                  <a:cubicBezTo>
                    <a:pt x="7" y="13"/>
                    <a:pt x="13" y="14"/>
                    <a:pt x="15" y="17"/>
                  </a:cubicBezTo>
                  <a:cubicBezTo>
                    <a:pt x="18" y="20"/>
                    <a:pt x="16" y="19"/>
                    <a:pt x="12" y="22"/>
                  </a:cubicBezTo>
                  <a:cubicBezTo>
                    <a:pt x="8" y="25"/>
                    <a:pt x="11" y="24"/>
                    <a:pt x="16" y="25"/>
                  </a:cubicBezTo>
                  <a:cubicBezTo>
                    <a:pt x="21" y="25"/>
                    <a:pt x="21" y="26"/>
                    <a:pt x="18" y="27"/>
                  </a:cubicBezTo>
                  <a:cubicBezTo>
                    <a:pt x="16" y="29"/>
                    <a:pt x="12" y="34"/>
                    <a:pt x="15" y="34"/>
                  </a:cubicBezTo>
                  <a:cubicBezTo>
                    <a:pt x="18" y="34"/>
                    <a:pt x="19" y="35"/>
                    <a:pt x="16" y="36"/>
                  </a:cubicBezTo>
                  <a:cubicBezTo>
                    <a:pt x="14" y="37"/>
                    <a:pt x="11" y="38"/>
                    <a:pt x="6" y="40"/>
                  </a:cubicBezTo>
                  <a:cubicBezTo>
                    <a:pt x="0" y="43"/>
                    <a:pt x="11" y="48"/>
                    <a:pt x="1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5" name="Freeform 11"/>
            <p:cNvSpPr/>
            <p:nvPr/>
          </p:nvSpPr>
          <p:spPr bwMode="auto">
            <a:xfrm>
              <a:off x="5614195" y="2533815"/>
              <a:ext cx="21189" cy="21189"/>
            </a:xfrm>
            <a:custGeom>
              <a:avLst/>
              <a:gdLst>
                <a:gd name="T0" fmla="*/ 3 w 13"/>
                <a:gd name="T1" fmla="*/ 12 h 13"/>
                <a:gd name="T2" fmla="*/ 10 w 13"/>
                <a:gd name="T3" fmla="*/ 2 h 13"/>
                <a:gd name="T4" fmla="*/ 1 w 13"/>
                <a:gd name="T5" fmla="*/ 8 h 13"/>
                <a:gd name="T6" fmla="*/ 3 w 13"/>
                <a:gd name="T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6" y="10"/>
                    <a:pt x="13" y="0"/>
                    <a:pt x="10" y="2"/>
                  </a:cubicBezTo>
                  <a:cubicBezTo>
                    <a:pt x="7" y="4"/>
                    <a:pt x="1" y="6"/>
                    <a:pt x="1" y="8"/>
                  </a:cubicBezTo>
                  <a:cubicBezTo>
                    <a:pt x="0" y="10"/>
                    <a:pt x="1" y="13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6" name="Freeform 12"/>
            <p:cNvSpPr/>
            <p:nvPr/>
          </p:nvSpPr>
          <p:spPr bwMode="auto">
            <a:xfrm>
              <a:off x="5834284" y="2865316"/>
              <a:ext cx="21189" cy="32125"/>
            </a:xfrm>
            <a:custGeom>
              <a:avLst/>
              <a:gdLst>
                <a:gd name="T0" fmla="*/ 11 w 13"/>
                <a:gd name="T1" fmla="*/ 11 h 20"/>
                <a:gd name="T2" fmla="*/ 10 w 13"/>
                <a:gd name="T3" fmla="*/ 1 h 20"/>
                <a:gd name="T4" fmla="*/ 2 w 13"/>
                <a:gd name="T5" fmla="*/ 7 h 20"/>
                <a:gd name="T6" fmla="*/ 5 w 13"/>
                <a:gd name="T7" fmla="*/ 20 h 20"/>
                <a:gd name="T8" fmla="*/ 11 w 13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1" y="11"/>
                  </a:moveTo>
                  <a:cubicBezTo>
                    <a:pt x="11" y="7"/>
                    <a:pt x="13" y="0"/>
                    <a:pt x="10" y="1"/>
                  </a:cubicBezTo>
                  <a:cubicBezTo>
                    <a:pt x="8" y="2"/>
                    <a:pt x="4" y="5"/>
                    <a:pt x="2" y="7"/>
                  </a:cubicBezTo>
                  <a:cubicBezTo>
                    <a:pt x="0" y="10"/>
                    <a:pt x="3" y="20"/>
                    <a:pt x="5" y="20"/>
                  </a:cubicBezTo>
                  <a:cubicBezTo>
                    <a:pt x="7" y="20"/>
                    <a:pt x="11" y="15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7" name="Freeform 13"/>
            <p:cNvSpPr/>
            <p:nvPr/>
          </p:nvSpPr>
          <p:spPr bwMode="auto">
            <a:xfrm>
              <a:off x="5829499" y="2894023"/>
              <a:ext cx="28707" cy="50580"/>
            </a:xfrm>
            <a:custGeom>
              <a:avLst/>
              <a:gdLst>
                <a:gd name="T0" fmla="*/ 2 w 18"/>
                <a:gd name="T1" fmla="*/ 29 h 31"/>
                <a:gd name="T2" fmla="*/ 13 w 18"/>
                <a:gd name="T3" fmla="*/ 23 h 31"/>
                <a:gd name="T4" fmla="*/ 10 w 18"/>
                <a:gd name="T5" fmla="*/ 5 h 31"/>
                <a:gd name="T6" fmla="*/ 2 w 18"/>
                <a:gd name="T7" fmla="*/ 16 h 31"/>
                <a:gd name="T8" fmla="*/ 2 w 18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2" y="29"/>
                  </a:moveTo>
                  <a:cubicBezTo>
                    <a:pt x="5" y="31"/>
                    <a:pt x="13" y="26"/>
                    <a:pt x="13" y="23"/>
                  </a:cubicBezTo>
                  <a:cubicBezTo>
                    <a:pt x="14" y="20"/>
                    <a:pt x="18" y="0"/>
                    <a:pt x="10" y="5"/>
                  </a:cubicBezTo>
                  <a:cubicBezTo>
                    <a:pt x="7" y="7"/>
                    <a:pt x="2" y="14"/>
                    <a:pt x="2" y="16"/>
                  </a:cubicBezTo>
                  <a:cubicBezTo>
                    <a:pt x="2" y="18"/>
                    <a:pt x="0" y="28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8" name="Freeform 14"/>
            <p:cNvSpPr/>
            <p:nvPr/>
          </p:nvSpPr>
          <p:spPr bwMode="auto">
            <a:xfrm>
              <a:off x="5892382" y="2958957"/>
              <a:ext cx="49896" cy="27340"/>
            </a:xfrm>
            <a:custGeom>
              <a:avLst/>
              <a:gdLst>
                <a:gd name="T0" fmla="*/ 20 w 31"/>
                <a:gd name="T1" fmla="*/ 3 h 17"/>
                <a:gd name="T2" fmla="*/ 8 w 31"/>
                <a:gd name="T3" fmla="*/ 1 h 17"/>
                <a:gd name="T4" fmla="*/ 1 w 31"/>
                <a:gd name="T5" fmla="*/ 3 h 17"/>
                <a:gd name="T6" fmla="*/ 13 w 31"/>
                <a:gd name="T7" fmla="*/ 9 h 17"/>
                <a:gd name="T8" fmla="*/ 24 w 31"/>
                <a:gd name="T9" fmla="*/ 15 h 17"/>
                <a:gd name="T10" fmla="*/ 28 w 31"/>
                <a:gd name="T11" fmla="*/ 9 h 17"/>
                <a:gd name="T12" fmla="*/ 30 w 31"/>
                <a:gd name="T13" fmla="*/ 2 h 17"/>
                <a:gd name="T14" fmla="*/ 20 w 31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20" y="3"/>
                  </a:moveTo>
                  <a:cubicBezTo>
                    <a:pt x="17" y="4"/>
                    <a:pt x="11" y="3"/>
                    <a:pt x="8" y="1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4"/>
                    <a:pt x="10" y="8"/>
                    <a:pt x="13" y="9"/>
                  </a:cubicBezTo>
                  <a:cubicBezTo>
                    <a:pt x="15" y="10"/>
                    <a:pt x="19" y="13"/>
                    <a:pt x="24" y="15"/>
                  </a:cubicBezTo>
                  <a:cubicBezTo>
                    <a:pt x="30" y="17"/>
                    <a:pt x="29" y="12"/>
                    <a:pt x="28" y="9"/>
                  </a:cubicBezTo>
                  <a:cubicBezTo>
                    <a:pt x="28" y="6"/>
                    <a:pt x="29" y="3"/>
                    <a:pt x="30" y="2"/>
                  </a:cubicBezTo>
                  <a:cubicBezTo>
                    <a:pt x="31" y="0"/>
                    <a:pt x="23" y="1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49" name="Freeform 15"/>
            <p:cNvSpPr/>
            <p:nvPr/>
          </p:nvSpPr>
          <p:spPr bwMode="auto">
            <a:xfrm>
              <a:off x="6068727" y="3002701"/>
              <a:ext cx="54681" cy="9569"/>
            </a:xfrm>
            <a:custGeom>
              <a:avLst/>
              <a:gdLst>
                <a:gd name="T0" fmla="*/ 27 w 34"/>
                <a:gd name="T1" fmla="*/ 6 h 6"/>
                <a:gd name="T2" fmla="*/ 12 w 34"/>
                <a:gd name="T3" fmla="*/ 1 h 6"/>
                <a:gd name="T4" fmla="*/ 1 w 34"/>
                <a:gd name="T5" fmla="*/ 2 h 6"/>
                <a:gd name="T6" fmla="*/ 11 w 34"/>
                <a:gd name="T7" fmla="*/ 5 h 6"/>
                <a:gd name="T8" fmla="*/ 27 w 3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">
                  <a:moveTo>
                    <a:pt x="27" y="6"/>
                  </a:moveTo>
                  <a:cubicBezTo>
                    <a:pt x="34" y="5"/>
                    <a:pt x="16" y="1"/>
                    <a:pt x="12" y="1"/>
                  </a:cubicBezTo>
                  <a:cubicBezTo>
                    <a:pt x="7" y="0"/>
                    <a:pt x="2" y="1"/>
                    <a:pt x="1" y="2"/>
                  </a:cubicBezTo>
                  <a:cubicBezTo>
                    <a:pt x="0" y="3"/>
                    <a:pt x="8" y="4"/>
                    <a:pt x="11" y="5"/>
                  </a:cubicBezTo>
                  <a:cubicBezTo>
                    <a:pt x="15" y="6"/>
                    <a:pt x="21" y="6"/>
                    <a:pt x="2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0" name="Freeform 16"/>
            <p:cNvSpPr/>
            <p:nvPr/>
          </p:nvSpPr>
          <p:spPr bwMode="auto">
            <a:xfrm>
              <a:off x="5378385" y="1898153"/>
              <a:ext cx="3070998" cy="2414148"/>
            </a:xfrm>
            <a:custGeom>
              <a:avLst/>
              <a:gdLst>
                <a:gd name="T0" fmla="*/ 1277 w 1901"/>
                <a:gd name="T1" fmla="*/ 1044 h 1493"/>
                <a:gd name="T2" fmla="*/ 1218 w 1901"/>
                <a:gd name="T3" fmla="*/ 941 h 1493"/>
                <a:gd name="T4" fmla="*/ 1271 w 1901"/>
                <a:gd name="T5" fmla="*/ 865 h 1493"/>
                <a:gd name="T6" fmla="*/ 1395 w 1901"/>
                <a:gd name="T7" fmla="*/ 791 h 1493"/>
                <a:gd name="T8" fmla="*/ 1401 w 1901"/>
                <a:gd name="T9" fmla="*/ 638 h 1493"/>
                <a:gd name="T10" fmla="*/ 1461 w 1901"/>
                <a:gd name="T11" fmla="*/ 693 h 1493"/>
                <a:gd name="T12" fmla="*/ 1516 w 1901"/>
                <a:gd name="T13" fmla="*/ 460 h 1493"/>
                <a:gd name="T14" fmla="*/ 1635 w 1901"/>
                <a:gd name="T15" fmla="*/ 386 h 1493"/>
                <a:gd name="T16" fmla="*/ 1662 w 1901"/>
                <a:gd name="T17" fmla="*/ 470 h 1493"/>
                <a:gd name="T18" fmla="*/ 1725 w 1901"/>
                <a:gd name="T19" fmla="*/ 370 h 1493"/>
                <a:gd name="T20" fmla="*/ 1813 w 1901"/>
                <a:gd name="T21" fmla="*/ 262 h 1493"/>
                <a:gd name="T22" fmla="*/ 1807 w 1901"/>
                <a:gd name="T23" fmla="*/ 223 h 1493"/>
                <a:gd name="T24" fmla="*/ 1567 w 1901"/>
                <a:gd name="T25" fmla="*/ 170 h 1493"/>
                <a:gd name="T26" fmla="*/ 1418 w 1901"/>
                <a:gd name="T27" fmla="*/ 167 h 1493"/>
                <a:gd name="T28" fmla="*/ 1286 w 1901"/>
                <a:gd name="T29" fmla="*/ 108 h 1493"/>
                <a:gd name="T30" fmla="*/ 1183 w 1901"/>
                <a:gd name="T31" fmla="*/ 43 h 1493"/>
                <a:gd name="T32" fmla="*/ 1049 w 1901"/>
                <a:gd name="T33" fmla="*/ 51 h 1493"/>
                <a:gd name="T34" fmla="*/ 899 w 1901"/>
                <a:gd name="T35" fmla="*/ 131 h 1493"/>
                <a:gd name="T36" fmla="*/ 901 w 1901"/>
                <a:gd name="T37" fmla="*/ 226 h 1493"/>
                <a:gd name="T38" fmla="*/ 806 w 1901"/>
                <a:gd name="T39" fmla="*/ 189 h 1493"/>
                <a:gd name="T40" fmla="*/ 703 w 1901"/>
                <a:gd name="T41" fmla="*/ 209 h 1493"/>
                <a:gd name="T42" fmla="*/ 555 w 1901"/>
                <a:gd name="T43" fmla="*/ 284 h 1493"/>
                <a:gd name="T44" fmla="*/ 561 w 1901"/>
                <a:gd name="T45" fmla="*/ 221 h 1493"/>
                <a:gd name="T46" fmla="*/ 472 w 1901"/>
                <a:gd name="T47" fmla="*/ 168 h 1493"/>
                <a:gd name="T48" fmla="*/ 407 w 1901"/>
                <a:gd name="T49" fmla="*/ 191 h 1493"/>
                <a:gd name="T50" fmla="*/ 336 w 1901"/>
                <a:gd name="T51" fmla="*/ 262 h 1493"/>
                <a:gd name="T52" fmla="*/ 260 w 1901"/>
                <a:gd name="T53" fmla="*/ 358 h 1493"/>
                <a:gd name="T54" fmla="*/ 317 w 1901"/>
                <a:gd name="T55" fmla="*/ 397 h 1493"/>
                <a:gd name="T56" fmla="*/ 419 w 1901"/>
                <a:gd name="T57" fmla="*/ 274 h 1493"/>
                <a:gd name="T58" fmla="*/ 469 w 1901"/>
                <a:gd name="T59" fmla="*/ 377 h 1493"/>
                <a:gd name="T60" fmla="*/ 390 w 1901"/>
                <a:gd name="T61" fmla="*/ 451 h 1493"/>
                <a:gd name="T62" fmla="*/ 300 w 1901"/>
                <a:gd name="T63" fmla="*/ 441 h 1493"/>
                <a:gd name="T64" fmla="*/ 271 w 1901"/>
                <a:gd name="T65" fmla="*/ 465 h 1493"/>
                <a:gd name="T66" fmla="*/ 184 w 1901"/>
                <a:gd name="T67" fmla="*/ 552 h 1493"/>
                <a:gd name="T68" fmla="*/ 118 w 1901"/>
                <a:gd name="T69" fmla="*/ 667 h 1493"/>
                <a:gd name="T70" fmla="*/ 270 w 1901"/>
                <a:gd name="T71" fmla="*/ 593 h 1493"/>
                <a:gd name="T72" fmla="*/ 323 w 1901"/>
                <a:gd name="T73" fmla="*/ 575 h 1493"/>
                <a:gd name="T74" fmla="*/ 387 w 1901"/>
                <a:gd name="T75" fmla="*/ 611 h 1493"/>
                <a:gd name="T76" fmla="*/ 433 w 1901"/>
                <a:gd name="T77" fmla="*/ 649 h 1493"/>
                <a:gd name="T78" fmla="*/ 475 w 1901"/>
                <a:gd name="T79" fmla="*/ 591 h 1493"/>
                <a:gd name="T80" fmla="*/ 572 w 1901"/>
                <a:gd name="T81" fmla="*/ 545 h 1493"/>
                <a:gd name="T82" fmla="*/ 506 w 1901"/>
                <a:gd name="T83" fmla="*/ 615 h 1493"/>
                <a:gd name="T84" fmla="*/ 550 w 1901"/>
                <a:gd name="T85" fmla="*/ 677 h 1493"/>
                <a:gd name="T86" fmla="*/ 415 w 1901"/>
                <a:gd name="T87" fmla="*/ 714 h 1493"/>
                <a:gd name="T88" fmla="*/ 205 w 1901"/>
                <a:gd name="T89" fmla="*/ 676 h 1493"/>
                <a:gd name="T90" fmla="*/ 13 w 1901"/>
                <a:gd name="T91" fmla="*/ 831 h 1493"/>
                <a:gd name="T92" fmla="*/ 19 w 1901"/>
                <a:gd name="T93" fmla="*/ 944 h 1493"/>
                <a:gd name="T94" fmla="*/ 129 w 1901"/>
                <a:gd name="T95" fmla="*/ 1004 h 1493"/>
                <a:gd name="T96" fmla="*/ 193 w 1901"/>
                <a:gd name="T97" fmla="*/ 995 h 1493"/>
                <a:gd name="T98" fmla="*/ 277 w 1901"/>
                <a:gd name="T99" fmla="*/ 1036 h 1493"/>
                <a:gd name="T100" fmla="*/ 296 w 1901"/>
                <a:gd name="T101" fmla="*/ 1114 h 1493"/>
                <a:gd name="T102" fmla="*/ 324 w 1901"/>
                <a:gd name="T103" fmla="*/ 1377 h 1493"/>
                <a:gd name="T104" fmla="*/ 498 w 1901"/>
                <a:gd name="T105" fmla="*/ 1427 h 1493"/>
                <a:gd name="T106" fmla="*/ 598 w 1901"/>
                <a:gd name="T107" fmla="*/ 1158 h 1493"/>
                <a:gd name="T108" fmla="*/ 633 w 1901"/>
                <a:gd name="T109" fmla="*/ 935 h 1493"/>
                <a:gd name="T110" fmla="*/ 533 w 1901"/>
                <a:gd name="T111" fmla="*/ 766 h 1493"/>
                <a:gd name="T112" fmla="*/ 725 w 1901"/>
                <a:gd name="T113" fmla="*/ 885 h 1493"/>
                <a:gd name="T114" fmla="*/ 761 w 1901"/>
                <a:gd name="T115" fmla="*/ 803 h 1493"/>
                <a:gd name="T116" fmla="*/ 671 w 1901"/>
                <a:gd name="T117" fmla="*/ 751 h 1493"/>
                <a:gd name="T118" fmla="*/ 820 w 1901"/>
                <a:gd name="T119" fmla="*/ 795 h 1493"/>
                <a:gd name="T120" fmla="*/ 1012 w 1901"/>
                <a:gd name="T121" fmla="*/ 928 h 1493"/>
                <a:gd name="T122" fmla="*/ 1124 w 1901"/>
                <a:gd name="T123" fmla="*/ 839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1" h="1493">
                  <a:moveTo>
                    <a:pt x="1184" y="885"/>
                  </a:moveTo>
                  <a:cubicBezTo>
                    <a:pt x="1186" y="886"/>
                    <a:pt x="1192" y="902"/>
                    <a:pt x="1197" y="910"/>
                  </a:cubicBezTo>
                  <a:cubicBezTo>
                    <a:pt x="1201" y="917"/>
                    <a:pt x="1201" y="921"/>
                    <a:pt x="1204" y="925"/>
                  </a:cubicBezTo>
                  <a:cubicBezTo>
                    <a:pt x="1207" y="929"/>
                    <a:pt x="1204" y="936"/>
                    <a:pt x="1204" y="939"/>
                  </a:cubicBezTo>
                  <a:cubicBezTo>
                    <a:pt x="1205" y="941"/>
                    <a:pt x="1204" y="945"/>
                    <a:pt x="1204" y="948"/>
                  </a:cubicBezTo>
                  <a:cubicBezTo>
                    <a:pt x="1204" y="949"/>
                    <a:pt x="1203" y="950"/>
                    <a:pt x="1203" y="951"/>
                  </a:cubicBezTo>
                  <a:cubicBezTo>
                    <a:pt x="1202" y="952"/>
                    <a:pt x="1202" y="953"/>
                    <a:pt x="1202" y="954"/>
                  </a:cubicBezTo>
                  <a:cubicBezTo>
                    <a:pt x="1202" y="954"/>
                    <a:pt x="1202" y="954"/>
                    <a:pt x="1202" y="954"/>
                  </a:cubicBezTo>
                  <a:cubicBezTo>
                    <a:pt x="1202" y="954"/>
                    <a:pt x="1202" y="954"/>
                    <a:pt x="1202" y="954"/>
                  </a:cubicBezTo>
                  <a:cubicBezTo>
                    <a:pt x="1202" y="955"/>
                    <a:pt x="1202" y="955"/>
                    <a:pt x="1202" y="956"/>
                  </a:cubicBezTo>
                  <a:cubicBezTo>
                    <a:pt x="1203" y="959"/>
                    <a:pt x="1206" y="968"/>
                    <a:pt x="1208" y="971"/>
                  </a:cubicBezTo>
                  <a:cubicBezTo>
                    <a:pt x="1210" y="974"/>
                    <a:pt x="1211" y="973"/>
                    <a:pt x="1213" y="975"/>
                  </a:cubicBezTo>
                  <a:cubicBezTo>
                    <a:pt x="1214" y="975"/>
                    <a:pt x="1214" y="975"/>
                    <a:pt x="1215" y="976"/>
                  </a:cubicBezTo>
                  <a:cubicBezTo>
                    <a:pt x="1215" y="976"/>
                    <a:pt x="1215" y="976"/>
                    <a:pt x="1216" y="977"/>
                  </a:cubicBezTo>
                  <a:cubicBezTo>
                    <a:pt x="1216" y="977"/>
                    <a:pt x="1216" y="977"/>
                    <a:pt x="1217" y="978"/>
                  </a:cubicBezTo>
                  <a:cubicBezTo>
                    <a:pt x="1217" y="978"/>
                    <a:pt x="1218" y="978"/>
                    <a:pt x="1218" y="979"/>
                  </a:cubicBezTo>
                  <a:cubicBezTo>
                    <a:pt x="1219" y="979"/>
                    <a:pt x="1219" y="980"/>
                    <a:pt x="1219" y="980"/>
                  </a:cubicBezTo>
                  <a:cubicBezTo>
                    <a:pt x="1220" y="980"/>
                    <a:pt x="1221" y="981"/>
                    <a:pt x="1221" y="982"/>
                  </a:cubicBezTo>
                  <a:cubicBezTo>
                    <a:pt x="1222" y="982"/>
                    <a:pt x="1222" y="982"/>
                    <a:pt x="1223" y="983"/>
                  </a:cubicBezTo>
                  <a:cubicBezTo>
                    <a:pt x="1223" y="983"/>
                    <a:pt x="1224" y="984"/>
                    <a:pt x="1224" y="984"/>
                  </a:cubicBezTo>
                  <a:cubicBezTo>
                    <a:pt x="1225" y="985"/>
                    <a:pt x="1225" y="985"/>
                    <a:pt x="1226" y="986"/>
                  </a:cubicBezTo>
                  <a:cubicBezTo>
                    <a:pt x="1226" y="986"/>
                    <a:pt x="1227" y="987"/>
                    <a:pt x="1228" y="988"/>
                  </a:cubicBezTo>
                  <a:cubicBezTo>
                    <a:pt x="1228" y="988"/>
                    <a:pt x="1228" y="989"/>
                    <a:pt x="1229" y="989"/>
                  </a:cubicBezTo>
                  <a:cubicBezTo>
                    <a:pt x="1230" y="990"/>
                    <a:pt x="1230" y="991"/>
                    <a:pt x="1231" y="991"/>
                  </a:cubicBezTo>
                  <a:cubicBezTo>
                    <a:pt x="1231" y="992"/>
                    <a:pt x="1232" y="992"/>
                    <a:pt x="1232" y="993"/>
                  </a:cubicBezTo>
                  <a:cubicBezTo>
                    <a:pt x="1233" y="994"/>
                    <a:pt x="1234" y="995"/>
                    <a:pt x="1234" y="995"/>
                  </a:cubicBezTo>
                  <a:cubicBezTo>
                    <a:pt x="1236" y="1000"/>
                    <a:pt x="1233" y="1001"/>
                    <a:pt x="1235" y="1005"/>
                  </a:cubicBezTo>
                  <a:cubicBezTo>
                    <a:pt x="1238" y="1009"/>
                    <a:pt x="1240" y="1016"/>
                    <a:pt x="1243" y="1020"/>
                  </a:cubicBezTo>
                  <a:cubicBezTo>
                    <a:pt x="1245" y="1024"/>
                    <a:pt x="1248" y="1029"/>
                    <a:pt x="1252" y="1031"/>
                  </a:cubicBezTo>
                  <a:cubicBezTo>
                    <a:pt x="1257" y="1034"/>
                    <a:pt x="1268" y="1042"/>
                    <a:pt x="1272" y="1043"/>
                  </a:cubicBezTo>
                  <a:cubicBezTo>
                    <a:pt x="1273" y="1043"/>
                    <a:pt x="1275" y="1044"/>
                    <a:pt x="1276" y="1044"/>
                  </a:cubicBezTo>
                  <a:cubicBezTo>
                    <a:pt x="1276" y="1044"/>
                    <a:pt x="1277" y="1044"/>
                    <a:pt x="1277" y="1044"/>
                  </a:cubicBezTo>
                  <a:cubicBezTo>
                    <a:pt x="1278" y="1044"/>
                    <a:pt x="1278" y="1044"/>
                    <a:pt x="1279" y="1044"/>
                  </a:cubicBezTo>
                  <a:cubicBezTo>
                    <a:pt x="1279" y="1045"/>
                    <a:pt x="1280" y="1045"/>
                    <a:pt x="1280" y="1045"/>
                  </a:cubicBezTo>
                  <a:cubicBezTo>
                    <a:pt x="1280" y="1045"/>
                    <a:pt x="1281" y="1045"/>
                    <a:pt x="1281" y="1045"/>
                  </a:cubicBezTo>
                  <a:cubicBezTo>
                    <a:pt x="1282" y="1045"/>
                    <a:pt x="1282" y="1045"/>
                    <a:pt x="1283" y="1045"/>
                  </a:cubicBezTo>
                  <a:cubicBezTo>
                    <a:pt x="1283" y="1045"/>
                    <a:pt x="1283" y="1045"/>
                    <a:pt x="1283" y="1044"/>
                  </a:cubicBezTo>
                  <a:cubicBezTo>
                    <a:pt x="1283" y="1044"/>
                    <a:pt x="1283" y="1044"/>
                    <a:pt x="1283" y="1044"/>
                  </a:cubicBezTo>
                  <a:cubicBezTo>
                    <a:pt x="1283" y="1043"/>
                    <a:pt x="1283" y="1043"/>
                    <a:pt x="1283" y="1043"/>
                  </a:cubicBezTo>
                  <a:cubicBezTo>
                    <a:pt x="1283" y="1043"/>
                    <a:pt x="1283" y="1042"/>
                    <a:pt x="1283" y="1042"/>
                  </a:cubicBezTo>
                  <a:cubicBezTo>
                    <a:pt x="1282" y="1042"/>
                    <a:pt x="1282" y="1041"/>
                    <a:pt x="1282" y="1040"/>
                  </a:cubicBezTo>
                  <a:cubicBezTo>
                    <a:pt x="1282" y="1040"/>
                    <a:pt x="1282" y="1040"/>
                    <a:pt x="1282" y="1040"/>
                  </a:cubicBezTo>
                  <a:cubicBezTo>
                    <a:pt x="1281" y="1039"/>
                    <a:pt x="1281" y="1038"/>
                    <a:pt x="1281" y="1038"/>
                  </a:cubicBezTo>
                  <a:cubicBezTo>
                    <a:pt x="1281" y="1038"/>
                    <a:pt x="1281" y="1038"/>
                    <a:pt x="1281" y="1038"/>
                  </a:cubicBezTo>
                  <a:cubicBezTo>
                    <a:pt x="1281" y="1037"/>
                    <a:pt x="1280" y="1037"/>
                    <a:pt x="1280" y="1036"/>
                  </a:cubicBezTo>
                  <a:cubicBezTo>
                    <a:pt x="1280" y="1036"/>
                    <a:pt x="1280" y="1036"/>
                    <a:pt x="1280" y="1035"/>
                  </a:cubicBezTo>
                  <a:cubicBezTo>
                    <a:pt x="1279" y="1034"/>
                    <a:pt x="1279" y="1034"/>
                    <a:pt x="1278" y="1033"/>
                  </a:cubicBezTo>
                  <a:cubicBezTo>
                    <a:pt x="1278" y="1033"/>
                    <a:pt x="1278" y="1033"/>
                    <a:pt x="1278" y="1033"/>
                  </a:cubicBezTo>
                  <a:cubicBezTo>
                    <a:pt x="1278" y="1032"/>
                    <a:pt x="1277" y="1031"/>
                    <a:pt x="1277" y="1031"/>
                  </a:cubicBezTo>
                  <a:cubicBezTo>
                    <a:pt x="1277" y="1031"/>
                    <a:pt x="1277" y="1030"/>
                    <a:pt x="1277" y="1030"/>
                  </a:cubicBezTo>
                  <a:cubicBezTo>
                    <a:pt x="1276" y="1030"/>
                    <a:pt x="1276" y="1029"/>
                    <a:pt x="1275" y="1029"/>
                  </a:cubicBezTo>
                  <a:cubicBezTo>
                    <a:pt x="1272" y="1025"/>
                    <a:pt x="1270" y="1012"/>
                    <a:pt x="1270" y="1009"/>
                  </a:cubicBezTo>
                  <a:cubicBezTo>
                    <a:pt x="1269" y="1007"/>
                    <a:pt x="1258" y="999"/>
                    <a:pt x="1252" y="994"/>
                  </a:cubicBezTo>
                  <a:cubicBezTo>
                    <a:pt x="1251" y="993"/>
                    <a:pt x="1250" y="992"/>
                    <a:pt x="1249" y="992"/>
                  </a:cubicBezTo>
                  <a:cubicBezTo>
                    <a:pt x="1249" y="992"/>
                    <a:pt x="1249" y="992"/>
                    <a:pt x="1248" y="992"/>
                  </a:cubicBezTo>
                  <a:cubicBezTo>
                    <a:pt x="1248" y="991"/>
                    <a:pt x="1247" y="991"/>
                    <a:pt x="1247" y="991"/>
                  </a:cubicBezTo>
                  <a:cubicBezTo>
                    <a:pt x="1246" y="990"/>
                    <a:pt x="1246" y="990"/>
                    <a:pt x="1245" y="990"/>
                  </a:cubicBezTo>
                  <a:cubicBezTo>
                    <a:pt x="1245" y="989"/>
                    <a:pt x="1244" y="989"/>
                    <a:pt x="1244" y="989"/>
                  </a:cubicBezTo>
                  <a:cubicBezTo>
                    <a:pt x="1243" y="989"/>
                    <a:pt x="1243" y="989"/>
                    <a:pt x="1243" y="988"/>
                  </a:cubicBezTo>
                  <a:cubicBezTo>
                    <a:pt x="1241" y="988"/>
                    <a:pt x="1240" y="987"/>
                    <a:pt x="1238" y="986"/>
                  </a:cubicBezTo>
                  <a:cubicBezTo>
                    <a:pt x="1233" y="984"/>
                    <a:pt x="1226" y="967"/>
                    <a:pt x="1224" y="964"/>
                  </a:cubicBezTo>
                  <a:cubicBezTo>
                    <a:pt x="1222" y="960"/>
                    <a:pt x="1220" y="962"/>
                    <a:pt x="1219" y="962"/>
                  </a:cubicBezTo>
                  <a:cubicBezTo>
                    <a:pt x="1217" y="963"/>
                    <a:pt x="1214" y="954"/>
                    <a:pt x="1215" y="952"/>
                  </a:cubicBezTo>
                  <a:cubicBezTo>
                    <a:pt x="1216" y="950"/>
                    <a:pt x="1217" y="946"/>
                    <a:pt x="1218" y="941"/>
                  </a:cubicBezTo>
                  <a:cubicBezTo>
                    <a:pt x="1220" y="936"/>
                    <a:pt x="1221" y="921"/>
                    <a:pt x="1222" y="919"/>
                  </a:cubicBezTo>
                  <a:cubicBezTo>
                    <a:pt x="1223" y="917"/>
                    <a:pt x="1226" y="922"/>
                    <a:pt x="1228" y="924"/>
                  </a:cubicBezTo>
                  <a:cubicBezTo>
                    <a:pt x="1230" y="926"/>
                    <a:pt x="1232" y="924"/>
                    <a:pt x="1234" y="924"/>
                  </a:cubicBezTo>
                  <a:cubicBezTo>
                    <a:pt x="1237" y="924"/>
                    <a:pt x="1239" y="929"/>
                    <a:pt x="1241" y="931"/>
                  </a:cubicBezTo>
                  <a:cubicBezTo>
                    <a:pt x="1243" y="934"/>
                    <a:pt x="1244" y="933"/>
                    <a:pt x="1246" y="933"/>
                  </a:cubicBezTo>
                  <a:cubicBezTo>
                    <a:pt x="1246" y="933"/>
                    <a:pt x="1247" y="933"/>
                    <a:pt x="1247" y="933"/>
                  </a:cubicBezTo>
                  <a:cubicBezTo>
                    <a:pt x="1247" y="933"/>
                    <a:pt x="1247" y="933"/>
                    <a:pt x="1248" y="934"/>
                  </a:cubicBezTo>
                  <a:cubicBezTo>
                    <a:pt x="1248" y="934"/>
                    <a:pt x="1248" y="934"/>
                    <a:pt x="1248" y="934"/>
                  </a:cubicBezTo>
                  <a:cubicBezTo>
                    <a:pt x="1249" y="935"/>
                    <a:pt x="1249" y="936"/>
                    <a:pt x="1250" y="936"/>
                  </a:cubicBezTo>
                  <a:cubicBezTo>
                    <a:pt x="1250" y="937"/>
                    <a:pt x="1250" y="937"/>
                    <a:pt x="1250" y="937"/>
                  </a:cubicBezTo>
                  <a:cubicBezTo>
                    <a:pt x="1251" y="938"/>
                    <a:pt x="1251" y="939"/>
                    <a:pt x="1252" y="940"/>
                  </a:cubicBezTo>
                  <a:cubicBezTo>
                    <a:pt x="1252" y="940"/>
                    <a:pt x="1252" y="940"/>
                    <a:pt x="1252" y="940"/>
                  </a:cubicBezTo>
                  <a:cubicBezTo>
                    <a:pt x="1252" y="941"/>
                    <a:pt x="1253" y="942"/>
                    <a:pt x="1254" y="943"/>
                  </a:cubicBezTo>
                  <a:cubicBezTo>
                    <a:pt x="1254" y="944"/>
                    <a:pt x="1255" y="945"/>
                    <a:pt x="1255" y="945"/>
                  </a:cubicBezTo>
                  <a:cubicBezTo>
                    <a:pt x="1257" y="948"/>
                    <a:pt x="1263" y="942"/>
                    <a:pt x="1266" y="946"/>
                  </a:cubicBezTo>
                  <a:cubicBezTo>
                    <a:pt x="1266" y="947"/>
                    <a:pt x="1267" y="948"/>
                    <a:pt x="1268" y="949"/>
                  </a:cubicBezTo>
                  <a:cubicBezTo>
                    <a:pt x="1268" y="949"/>
                    <a:pt x="1269" y="949"/>
                    <a:pt x="1269" y="950"/>
                  </a:cubicBezTo>
                  <a:cubicBezTo>
                    <a:pt x="1269" y="950"/>
                    <a:pt x="1269" y="950"/>
                    <a:pt x="1270" y="950"/>
                  </a:cubicBezTo>
                  <a:cubicBezTo>
                    <a:pt x="1270" y="951"/>
                    <a:pt x="1270" y="951"/>
                    <a:pt x="1270" y="951"/>
                  </a:cubicBezTo>
                  <a:cubicBezTo>
                    <a:pt x="1272" y="952"/>
                    <a:pt x="1273" y="952"/>
                    <a:pt x="1273" y="953"/>
                  </a:cubicBezTo>
                  <a:cubicBezTo>
                    <a:pt x="1275" y="954"/>
                    <a:pt x="1275" y="954"/>
                    <a:pt x="1276" y="955"/>
                  </a:cubicBezTo>
                  <a:cubicBezTo>
                    <a:pt x="1278" y="957"/>
                    <a:pt x="1274" y="968"/>
                    <a:pt x="1276" y="971"/>
                  </a:cubicBezTo>
                  <a:cubicBezTo>
                    <a:pt x="1278" y="973"/>
                    <a:pt x="1282" y="965"/>
                    <a:pt x="1283" y="963"/>
                  </a:cubicBezTo>
                  <a:cubicBezTo>
                    <a:pt x="1284" y="961"/>
                    <a:pt x="1290" y="961"/>
                    <a:pt x="1291" y="960"/>
                  </a:cubicBezTo>
                  <a:cubicBezTo>
                    <a:pt x="1292" y="958"/>
                    <a:pt x="1292" y="954"/>
                    <a:pt x="1293" y="951"/>
                  </a:cubicBezTo>
                  <a:cubicBezTo>
                    <a:pt x="1294" y="948"/>
                    <a:pt x="1298" y="950"/>
                    <a:pt x="1301" y="950"/>
                  </a:cubicBezTo>
                  <a:cubicBezTo>
                    <a:pt x="1304" y="950"/>
                    <a:pt x="1311" y="942"/>
                    <a:pt x="1314" y="939"/>
                  </a:cubicBezTo>
                  <a:cubicBezTo>
                    <a:pt x="1317" y="936"/>
                    <a:pt x="1316" y="922"/>
                    <a:pt x="1314" y="918"/>
                  </a:cubicBezTo>
                  <a:cubicBezTo>
                    <a:pt x="1313" y="913"/>
                    <a:pt x="1309" y="902"/>
                    <a:pt x="1307" y="898"/>
                  </a:cubicBezTo>
                  <a:cubicBezTo>
                    <a:pt x="1304" y="894"/>
                    <a:pt x="1295" y="888"/>
                    <a:pt x="1291" y="886"/>
                  </a:cubicBezTo>
                  <a:cubicBezTo>
                    <a:pt x="1288" y="884"/>
                    <a:pt x="1285" y="881"/>
                    <a:pt x="1281" y="874"/>
                  </a:cubicBezTo>
                  <a:cubicBezTo>
                    <a:pt x="1276" y="868"/>
                    <a:pt x="1275" y="868"/>
                    <a:pt x="1271" y="865"/>
                  </a:cubicBezTo>
                  <a:cubicBezTo>
                    <a:pt x="1267" y="862"/>
                    <a:pt x="1269" y="861"/>
                    <a:pt x="1269" y="857"/>
                  </a:cubicBezTo>
                  <a:cubicBezTo>
                    <a:pt x="1269" y="854"/>
                    <a:pt x="1268" y="853"/>
                    <a:pt x="1270" y="851"/>
                  </a:cubicBezTo>
                  <a:cubicBezTo>
                    <a:pt x="1272" y="849"/>
                    <a:pt x="1272" y="848"/>
                    <a:pt x="1274" y="844"/>
                  </a:cubicBezTo>
                  <a:cubicBezTo>
                    <a:pt x="1274" y="844"/>
                    <a:pt x="1275" y="843"/>
                    <a:pt x="1275" y="843"/>
                  </a:cubicBezTo>
                  <a:cubicBezTo>
                    <a:pt x="1275" y="843"/>
                    <a:pt x="1275" y="842"/>
                    <a:pt x="1276" y="842"/>
                  </a:cubicBezTo>
                  <a:cubicBezTo>
                    <a:pt x="1276" y="842"/>
                    <a:pt x="1276" y="842"/>
                    <a:pt x="1277" y="841"/>
                  </a:cubicBezTo>
                  <a:cubicBezTo>
                    <a:pt x="1277" y="841"/>
                    <a:pt x="1277" y="841"/>
                    <a:pt x="1278" y="841"/>
                  </a:cubicBezTo>
                  <a:cubicBezTo>
                    <a:pt x="1278" y="841"/>
                    <a:pt x="1278" y="840"/>
                    <a:pt x="1279" y="840"/>
                  </a:cubicBezTo>
                  <a:cubicBezTo>
                    <a:pt x="1279" y="840"/>
                    <a:pt x="1280" y="840"/>
                    <a:pt x="1280" y="840"/>
                  </a:cubicBezTo>
                  <a:cubicBezTo>
                    <a:pt x="1280" y="839"/>
                    <a:pt x="1281" y="839"/>
                    <a:pt x="1281" y="839"/>
                  </a:cubicBezTo>
                  <a:cubicBezTo>
                    <a:pt x="1282" y="839"/>
                    <a:pt x="1282" y="839"/>
                    <a:pt x="1282" y="839"/>
                  </a:cubicBezTo>
                  <a:cubicBezTo>
                    <a:pt x="1284" y="838"/>
                    <a:pt x="1286" y="837"/>
                    <a:pt x="1287" y="836"/>
                  </a:cubicBezTo>
                  <a:cubicBezTo>
                    <a:pt x="1288" y="836"/>
                    <a:pt x="1288" y="836"/>
                    <a:pt x="1288" y="836"/>
                  </a:cubicBezTo>
                  <a:cubicBezTo>
                    <a:pt x="1288" y="836"/>
                    <a:pt x="1288" y="836"/>
                    <a:pt x="1288" y="836"/>
                  </a:cubicBezTo>
                  <a:cubicBezTo>
                    <a:pt x="1289" y="836"/>
                    <a:pt x="1289" y="835"/>
                    <a:pt x="1290" y="835"/>
                  </a:cubicBezTo>
                  <a:cubicBezTo>
                    <a:pt x="1292" y="833"/>
                    <a:pt x="1292" y="837"/>
                    <a:pt x="1295" y="838"/>
                  </a:cubicBezTo>
                  <a:cubicBezTo>
                    <a:pt x="1298" y="838"/>
                    <a:pt x="1299" y="835"/>
                    <a:pt x="1302" y="835"/>
                  </a:cubicBezTo>
                  <a:cubicBezTo>
                    <a:pt x="1304" y="835"/>
                    <a:pt x="1303" y="837"/>
                    <a:pt x="1305" y="841"/>
                  </a:cubicBezTo>
                  <a:cubicBezTo>
                    <a:pt x="1306" y="845"/>
                    <a:pt x="1312" y="845"/>
                    <a:pt x="1312" y="843"/>
                  </a:cubicBezTo>
                  <a:cubicBezTo>
                    <a:pt x="1311" y="841"/>
                    <a:pt x="1312" y="840"/>
                    <a:pt x="1314" y="837"/>
                  </a:cubicBezTo>
                  <a:cubicBezTo>
                    <a:pt x="1316" y="835"/>
                    <a:pt x="1322" y="835"/>
                    <a:pt x="1326" y="835"/>
                  </a:cubicBezTo>
                  <a:cubicBezTo>
                    <a:pt x="1330" y="835"/>
                    <a:pt x="1339" y="832"/>
                    <a:pt x="1341" y="831"/>
                  </a:cubicBezTo>
                  <a:cubicBezTo>
                    <a:pt x="1342" y="830"/>
                    <a:pt x="1341" y="826"/>
                    <a:pt x="1341" y="824"/>
                  </a:cubicBezTo>
                  <a:cubicBezTo>
                    <a:pt x="1341" y="823"/>
                    <a:pt x="1345" y="826"/>
                    <a:pt x="1348" y="826"/>
                  </a:cubicBezTo>
                  <a:cubicBezTo>
                    <a:pt x="1351" y="826"/>
                    <a:pt x="1352" y="822"/>
                    <a:pt x="1353" y="820"/>
                  </a:cubicBezTo>
                  <a:cubicBezTo>
                    <a:pt x="1355" y="818"/>
                    <a:pt x="1359" y="821"/>
                    <a:pt x="1362" y="821"/>
                  </a:cubicBezTo>
                  <a:cubicBezTo>
                    <a:pt x="1365" y="821"/>
                    <a:pt x="1367" y="819"/>
                    <a:pt x="1368" y="818"/>
                  </a:cubicBezTo>
                  <a:cubicBezTo>
                    <a:pt x="1369" y="816"/>
                    <a:pt x="1371" y="815"/>
                    <a:pt x="1374" y="815"/>
                  </a:cubicBezTo>
                  <a:cubicBezTo>
                    <a:pt x="1376" y="815"/>
                    <a:pt x="1380" y="810"/>
                    <a:pt x="1382" y="807"/>
                  </a:cubicBezTo>
                  <a:cubicBezTo>
                    <a:pt x="1384" y="804"/>
                    <a:pt x="1382" y="802"/>
                    <a:pt x="1386" y="801"/>
                  </a:cubicBezTo>
                  <a:cubicBezTo>
                    <a:pt x="1389" y="801"/>
                    <a:pt x="1388" y="797"/>
                    <a:pt x="1388" y="796"/>
                  </a:cubicBezTo>
                  <a:cubicBezTo>
                    <a:pt x="1387" y="795"/>
                    <a:pt x="1393" y="794"/>
                    <a:pt x="1395" y="791"/>
                  </a:cubicBezTo>
                  <a:cubicBezTo>
                    <a:pt x="1397" y="789"/>
                    <a:pt x="1394" y="786"/>
                    <a:pt x="1395" y="785"/>
                  </a:cubicBezTo>
                  <a:cubicBezTo>
                    <a:pt x="1396" y="783"/>
                    <a:pt x="1397" y="775"/>
                    <a:pt x="1397" y="772"/>
                  </a:cubicBezTo>
                  <a:cubicBezTo>
                    <a:pt x="1398" y="769"/>
                    <a:pt x="1402" y="766"/>
                    <a:pt x="1405" y="766"/>
                  </a:cubicBezTo>
                  <a:cubicBezTo>
                    <a:pt x="1409" y="765"/>
                    <a:pt x="1410" y="765"/>
                    <a:pt x="1409" y="761"/>
                  </a:cubicBezTo>
                  <a:cubicBezTo>
                    <a:pt x="1409" y="756"/>
                    <a:pt x="1411" y="755"/>
                    <a:pt x="1411" y="754"/>
                  </a:cubicBezTo>
                  <a:cubicBezTo>
                    <a:pt x="1412" y="753"/>
                    <a:pt x="1411" y="749"/>
                    <a:pt x="1410" y="747"/>
                  </a:cubicBezTo>
                  <a:cubicBezTo>
                    <a:pt x="1409" y="744"/>
                    <a:pt x="1402" y="744"/>
                    <a:pt x="1399" y="743"/>
                  </a:cubicBezTo>
                  <a:cubicBezTo>
                    <a:pt x="1397" y="742"/>
                    <a:pt x="1405" y="734"/>
                    <a:pt x="1405" y="733"/>
                  </a:cubicBezTo>
                  <a:cubicBezTo>
                    <a:pt x="1406" y="732"/>
                    <a:pt x="1402" y="728"/>
                    <a:pt x="1401" y="728"/>
                  </a:cubicBezTo>
                  <a:cubicBezTo>
                    <a:pt x="1400" y="727"/>
                    <a:pt x="1401" y="727"/>
                    <a:pt x="1402" y="726"/>
                  </a:cubicBezTo>
                  <a:cubicBezTo>
                    <a:pt x="1403" y="724"/>
                    <a:pt x="1398" y="718"/>
                    <a:pt x="1396" y="717"/>
                  </a:cubicBezTo>
                  <a:cubicBezTo>
                    <a:pt x="1393" y="716"/>
                    <a:pt x="1387" y="711"/>
                    <a:pt x="1385" y="707"/>
                  </a:cubicBezTo>
                  <a:cubicBezTo>
                    <a:pt x="1383" y="703"/>
                    <a:pt x="1377" y="695"/>
                    <a:pt x="1374" y="693"/>
                  </a:cubicBezTo>
                  <a:cubicBezTo>
                    <a:pt x="1371" y="691"/>
                    <a:pt x="1370" y="689"/>
                    <a:pt x="1372" y="687"/>
                  </a:cubicBezTo>
                  <a:cubicBezTo>
                    <a:pt x="1374" y="685"/>
                    <a:pt x="1378" y="680"/>
                    <a:pt x="1378" y="678"/>
                  </a:cubicBezTo>
                  <a:cubicBezTo>
                    <a:pt x="1379" y="676"/>
                    <a:pt x="1381" y="672"/>
                    <a:pt x="1384" y="672"/>
                  </a:cubicBezTo>
                  <a:cubicBezTo>
                    <a:pt x="1388" y="671"/>
                    <a:pt x="1394" y="670"/>
                    <a:pt x="1399" y="669"/>
                  </a:cubicBezTo>
                  <a:cubicBezTo>
                    <a:pt x="1403" y="668"/>
                    <a:pt x="1402" y="665"/>
                    <a:pt x="1397" y="665"/>
                  </a:cubicBezTo>
                  <a:cubicBezTo>
                    <a:pt x="1391" y="665"/>
                    <a:pt x="1385" y="662"/>
                    <a:pt x="1382" y="661"/>
                  </a:cubicBezTo>
                  <a:cubicBezTo>
                    <a:pt x="1378" y="660"/>
                    <a:pt x="1370" y="665"/>
                    <a:pt x="1368" y="666"/>
                  </a:cubicBezTo>
                  <a:cubicBezTo>
                    <a:pt x="1366" y="668"/>
                    <a:pt x="1362" y="664"/>
                    <a:pt x="1359" y="661"/>
                  </a:cubicBezTo>
                  <a:cubicBezTo>
                    <a:pt x="1356" y="657"/>
                    <a:pt x="1350" y="653"/>
                    <a:pt x="1347" y="650"/>
                  </a:cubicBezTo>
                  <a:cubicBezTo>
                    <a:pt x="1344" y="646"/>
                    <a:pt x="1343" y="645"/>
                    <a:pt x="1347" y="644"/>
                  </a:cubicBezTo>
                  <a:cubicBezTo>
                    <a:pt x="1351" y="643"/>
                    <a:pt x="1356" y="643"/>
                    <a:pt x="1360" y="643"/>
                  </a:cubicBezTo>
                  <a:cubicBezTo>
                    <a:pt x="1363" y="642"/>
                    <a:pt x="1360" y="638"/>
                    <a:pt x="1362" y="636"/>
                  </a:cubicBezTo>
                  <a:cubicBezTo>
                    <a:pt x="1364" y="633"/>
                    <a:pt x="1375" y="625"/>
                    <a:pt x="1376" y="624"/>
                  </a:cubicBezTo>
                  <a:cubicBezTo>
                    <a:pt x="1378" y="623"/>
                    <a:pt x="1379" y="623"/>
                    <a:pt x="1381" y="623"/>
                  </a:cubicBezTo>
                  <a:cubicBezTo>
                    <a:pt x="1382" y="623"/>
                    <a:pt x="1384" y="624"/>
                    <a:pt x="1385" y="627"/>
                  </a:cubicBezTo>
                  <a:cubicBezTo>
                    <a:pt x="1386" y="630"/>
                    <a:pt x="1384" y="633"/>
                    <a:pt x="1382" y="635"/>
                  </a:cubicBezTo>
                  <a:cubicBezTo>
                    <a:pt x="1380" y="637"/>
                    <a:pt x="1382" y="638"/>
                    <a:pt x="1383" y="640"/>
                  </a:cubicBezTo>
                  <a:cubicBezTo>
                    <a:pt x="1384" y="643"/>
                    <a:pt x="1383" y="645"/>
                    <a:pt x="1385" y="646"/>
                  </a:cubicBezTo>
                  <a:cubicBezTo>
                    <a:pt x="1386" y="647"/>
                    <a:pt x="1396" y="638"/>
                    <a:pt x="1401" y="638"/>
                  </a:cubicBezTo>
                  <a:cubicBezTo>
                    <a:pt x="1402" y="638"/>
                    <a:pt x="1403" y="638"/>
                    <a:pt x="1404" y="638"/>
                  </a:cubicBezTo>
                  <a:cubicBezTo>
                    <a:pt x="1404" y="638"/>
                    <a:pt x="1404" y="638"/>
                    <a:pt x="1404" y="637"/>
                  </a:cubicBezTo>
                  <a:cubicBezTo>
                    <a:pt x="1405" y="637"/>
                    <a:pt x="1406" y="637"/>
                    <a:pt x="1406" y="637"/>
                  </a:cubicBezTo>
                  <a:cubicBezTo>
                    <a:pt x="1407" y="637"/>
                    <a:pt x="1407" y="637"/>
                    <a:pt x="1407" y="637"/>
                  </a:cubicBezTo>
                  <a:cubicBezTo>
                    <a:pt x="1408" y="637"/>
                    <a:pt x="1408" y="637"/>
                    <a:pt x="1408" y="637"/>
                  </a:cubicBezTo>
                  <a:cubicBezTo>
                    <a:pt x="1408" y="637"/>
                    <a:pt x="1408" y="637"/>
                    <a:pt x="1409" y="637"/>
                  </a:cubicBezTo>
                  <a:cubicBezTo>
                    <a:pt x="1409" y="637"/>
                    <a:pt x="1409" y="637"/>
                    <a:pt x="1409" y="637"/>
                  </a:cubicBezTo>
                  <a:cubicBezTo>
                    <a:pt x="1409" y="637"/>
                    <a:pt x="1409" y="637"/>
                    <a:pt x="1410" y="637"/>
                  </a:cubicBezTo>
                  <a:cubicBezTo>
                    <a:pt x="1410" y="637"/>
                    <a:pt x="1410" y="637"/>
                    <a:pt x="1410" y="637"/>
                  </a:cubicBezTo>
                  <a:cubicBezTo>
                    <a:pt x="1410" y="637"/>
                    <a:pt x="1410" y="637"/>
                    <a:pt x="1411" y="637"/>
                  </a:cubicBezTo>
                  <a:cubicBezTo>
                    <a:pt x="1413" y="640"/>
                    <a:pt x="1416" y="639"/>
                    <a:pt x="1418" y="639"/>
                  </a:cubicBezTo>
                  <a:cubicBezTo>
                    <a:pt x="1419" y="639"/>
                    <a:pt x="1418" y="643"/>
                    <a:pt x="1419" y="646"/>
                  </a:cubicBezTo>
                  <a:cubicBezTo>
                    <a:pt x="1420" y="650"/>
                    <a:pt x="1416" y="654"/>
                    <a:pt x="1416" y="655"/>
                  </a:cubicBezTo>
                  <a:cubicBezTo>
                    <a:pt x="1416" y="656"/>
                    <a:pt x="1416" y="656"/>
                    <a:pt x="1417" y="656"/>
                  </a:cubicBezTo>
                  <a:cubicBezTo>
                    <a:pt x="1417" y="656"/>
                    <a:pt x="1417" y="656"/>
                    <a:pt x="1417" y="656"/>
                  </a:cubicBezTo>
                  <a:cubicBezTo>
                    <a:pt x="1418" y="656"/>
                    <a:pt x="1418" y="657"/>
                    <a:pt x="1419" y="657"/>
                  </a:cubicBezTo>
                  <a:cubicBezTo>
                    <a:pt x="1419" y="657"/>
                    <a:pt x="1419" y="657"/>
                    <a:pt x="1419" y="657"/>
                  </a:cubicBezTo>
                  <a:cubicBezTo>
                    <a:pt x="1420" y="657"/>
                    <a:pt x="1421" y="657"/>
                    <a:pt x="1421" y="658"/>
                  </a:cubicBezTo>
                  <a:cubicBezTo>
                    <a:pt x="1422" y="658"/>
                    <a:pt x="1422" y="658"/>
                    <a:pt x="1422" y="658"/>
                  </a:cubicBezTo>
                  <a:cubicBezTo>
                    <a:pt x="1423" y="658"/>
                    <a:pt x="1424" y="658"/>
                    <a:pt x="1425" y="658"/>
                  </a:cubicBezTo>
                  <a:cubicBezTo>
                    <a:pt x="1425" y="658"/>
                    <a:pt x="1425" y="658"/>
                    <a:pt x="1425" y="658"/>
                  </a:cubicBezTo>
                  <a:cubicBezTo>
                    <a:pt x="1428" y="659"/>
                    <a:pt x="1431" y="660"/>
                    <a:pt x="1433" y="660"/>
                  </a:cubicBezTo>
                  <a:cubicBezTo>
                    <a:pt x="1433" y="660"/>
                    <a:pt x="1433" y="660"/>
                    <a:pt x="1434" y="660"/>
                  </a:cubicBezTo>
                  <a:cubicBezTo>
                    <a:pt x="1434" y="660"/>
                    <a:pt x="1434" y="660"/>
                    <a:pt x="1434" y="660"/>
                  </a:cubicBezTo>
                  <a:cubicBezTo>
                    <a:pt x="1435" y="660"/>
                    <a:pt x="1435" y="661"/>
                    <a:pt x="1436" y="661"/>
                  </a:cubicBezTo>
                  <a:cubicBezTo>
                    <a:pt x="1437" y="661"/>
                    <a:pt x="1440" y="667"/>
                    <a:pt x="1440" y="669"/>
                  </a:cubicBezTo>
                  <a:cubicBezTo>
                    <a:pt x="1440" y="670"/>
                    <a:pt x="1437" y="668"/>
                    <a:pt x="1435" y="669"/>
                  </a:cubicBezTo>
                  <a:cubicBezTo>
                    <a:pt x="1433" y="669"/>
                    <a:pt x="1439" y="678"/>
                    <a:pt x="1441" y="680"/>
                  </a:cubicBezTo>
                  <a:cubicBezTo>
                    <a:pt x="1442" y="682"/>
                    <a:pt x="1439" y="687"/>
                    <a:pt x="1439" y="690"/>
                  </a:cubicBezTo>
                  <a:cubicBezTo>
                    <a:pt x="1438" y="693"/>
                    <a:pt x="1442" y="698"/>
                    <a:pt x="1444" y="699"/>
                  </a:cubicBezTo>
                  <a:cubicBezTo>
                    <a:pt x="1446" y="699"/>
                    <a:pt x="1451" y="694"/>
                    <a:pt x="1453" y="693"/>
                  </a:cubicBezTo>
                  <a:cubicBezTo>
                    <a:pt x="1455" y="692"/>
                    <a:pt x="1459" y="692"/>
                    <a:pt x="1461" y="693"/>
                  </a:cubicBezTo>
                  <a:cubicBezTo>
                    <a:pt x="1463" y="693"/>
                    <a:pt x="1466" y="688"/>
                    <a:pt x="1467" y="685"/>
                  </a:cubicBezTo>
                  <a:cubicBezTo>
                    <a:pt x="1469" y="682"/>
                    <a:pt x="1466" y="678"/>
                    <a:pt x="1464" y="674"/>
                  </a:cubicBezTo>
                  <a:cubicBezTo>
                    <a:pt x="1462" y="671"/>
                    <a:pt x="1460" y="662"/>
                    <a:pt x="1458" y="659"/>
                  </a:cubicBezTo>
                  <a:cubicBezTo>
                    <a:pt x="1458" y="659"/>
                    <a:pt x="1458" y="658"/>
                    <a:pt x="1457" y="657"/>
                  </a:cubicBezTo>
                  <a:cubicBezTo>
                    <a:pt x="1457" y="657"/>
                    <a:pt x="1457" y="657"/>
                    <a:pt x="1457" y="657"/>
                  </a:cubicBezTo>
                  <a:cubicBezTo>
                    <a:pt x="1455" y="654"/>
                    <a:pt x="1452" y="650"/>
                    <a:pt x="1448" y="647"/>
                  </a:cubicBezTo>
                  <a:cubicBezTo>
                    <a:pt x="1448" y="647"/>
                    <a:pt x="1448" y="647"/>
                    <a:pt x="1447" y="647"/>
                  </a:cubicBezTo>
                  <a:cubicBezTo>
                    <a:pt x="1447" y="646"/>
                    <a:pt x="1445" y="645"/>
                    <a:pt x="1444" y="645"/>
                  </a:cubicBezTo>
                  <a:cubicBezTo>
                    <a:pt x="1437" y="641"/>
                    <a:pt x="1440" y="639"/>
                    <a:pt x="1440" y="637"/>
                  </a:cubicBezTo>
                  <a:cubicBezTo>
                    <a:pt x="1441" y="635"/>
                    <a:pt x="1446" y="633"/>
                    <a:pt x="1448" y="632"/>
                  </a:cubicBezTo>
                  <a:cubicBezTo>
                    <a:pt x="1450" y="630"/>
                    <a:pt x="1456" y="620"/>
                    <a:pt x="1457" y="618"/>
                  </a:cubicBezTo>
                  <a:cubicBezTo>
                    <a:pt x="1457" y="616"/>
                    <a:pt x="1460" y="607"/>
                    <a:pt x="1461" y="605"/>
                  </a:cubicBezTo>
                  <a:cubicBezTo>
                    <a:pt x="1461" y="605"/>
                    <a:pt x="1461" y="605"/>
                    <a:pt x="1462" y="604"/>
                  </a:cubicBezTo>
                  <a:cubicBezTo>
                    <a:pt x="1463" y="603"/>
                    <a:pt x="1465" y="602"/>
                    <a:pt x="1467" y="602"/>
                  </a:cubicBezTo>
                  <a:cubicBezTo>
                    <a:pt x="1467" y="602"/>
                    <a:pt x="1467" y="602"/>
                    <a:pt x="1467" y="602"/>
                  </a:cubicBezTo>
                  <a:cubicBezTo>
                    <a:pt x="1467" y="602"/>
                    <a:pt x="1468" y="602"/>
                    <a:pt x="1468" y="602"/>
                  </a:cubicBezTo>
                  <a:cubicBezTo>
                    <a:pt x="1469" y="601"/>
                    <a:pt x="1470" y="596"/>
                    <a:pt x="1471" y="595"/>
                  </a:cubicBezTo>
                  <a:cubicBezTo>
                    <a:pt x="1473" y="594"/>
                    <a:pt x="1477" y="598"/>
                    <a:pt x="1481" y="601"/>
                  </a:cubicBezTo>
                  <a:cubicBezTo>
                    <a:pt x="1484" y="603"/>
                    <a:pt x="1493" y="599"/>
                    <a:pt x="1496" y="598"/>
                  </a:cubicBezTo>
                  <a:cubicBezTo>
                    <a:pt x="1500" y="597"/>
                    <a:pt x="1504" y="589"/>
                    <a:pt x="1505" y="587"/>
                  </a:cubicBezTo>
                  <a:cubicBezTo>
                    <a:pt x="1506" y="585"/>
                    <a:pt x="1509" y="580"/>
                    <a:pt x="1511" y="577"/>
                  </a:cubicBezTo>
                  <a:cubicBezTo>
                    <a:pt x="1513" y="575"/>
                    <a:pt x="1516" y="572"/>
                    <a:pt x="1519" y="570"/>
                  </a:cubicBezTo>
                  <a:cubicBezTo>
                    <a:pt x="1523" y="567"/>
                    <a:pt x="1525" y="560"/>
                    <a:pt x="1525" y="557"/>
                  </a:cubicBezTo>
                  <a:cubicBezTo>
                    <a:pt x="1525" y="554"/>
                    <a:pt x="1529" y="546"/>
                    <a:pt x="1531" y="542"/>
                  </a:cubicBezTo>
                  <a:cubicBezTo>
                    <a:pt x="1533" y="538"/>
                    <a:pt x="1534" y="537"/>
                    <a:pt x="1536" y="535"/>
                  </a:cubicBezTo>
                  <a:cubicBezTo>
                    <a:pt x="1538" y="532"/>
                    <a:pt x="1535" y="519"/>
                    <a:pt x="1535" y="512"/>
                  </a:cubicBezTo>
                  <a:cubicBezTo>
                    <a:pt x="1535" y="504"/>
                    <a:pt x="1532" y="502"/>
                    <a:pt x="1532" y="498"/>
                  </a:cubicBezTo>
                  <a:cubicBezTo>
                    <a:pt x="1532" y="494"/>
                    <a:pt x="1535" y="486"/>
                    <a:pt x="1536" y="483"/>
                  </a:cubicBezTo>
                  <a:cubicBezTo>
                    <a:pt x="1536" y="480"/>
                    <a:pt x="1533" y="478"/>
                    <a:pt x="1531" y="479"/>
                  </a:cubicBezTo>
                  <a:cubicBezTo>
                    <a:pt x="1530" y="480"/>
                    <a:pt x="1526" y="471"/>
                    <a:pt x="1525" y="470"/>
                  </a:cubicBezTo>
                  <a:cubicBezTo>
                    <a:pt x="1523" y="468"/>
                    <a:pt x="1525" y="468"/>
                    <a:pt x="1526" y="467"/>
                  </a:cubicBezTo>
                  <a:cubicBezTo>
                    <a:pt x="1528" y="466"/>
                    <a:pt x="1519" y="461"/>
                    <a:pt x="1516" y="460"/>
                  </a:cubicBezTo>
                  <a:cubicBezTo>
                    <a:pt x="1512" y="460"/>
                    <a:pt x="1513" y="455"/>
                    <a:pt x="1510" y="454"/>
                  </a:cubicBezTo>
                  <a:cubicBezTo>
                    <a:pt x="1506" y="452"/>
                    <a:pt x="1498" y="450"/>
                    <a:pt x="1496" y="450"/>
                  </a:cubicBezTo>
                  <a:cubicBezTo>
                    <a:pt x="1493" y="450"/>
                    <a:pt x="1500" y="456"/>
                    <a:pt x="1498" y="456"/>
                  </a:cubicBezTo>
                  <a:cubicBezTo>
                    <a:pt x="1495" y="456"/>
                    <a:pt x="1495" y="459"/>
                    <a:pt x="1490" y="459"/>
                  </a:cubicBezTo>
                  <a:cubicBezTo>
                    <a:pt x="1485" y="459"/>
                    <a:pt x="1490" y="457"/>
                    <a:pt x="1489" y="456"/>
                  </a:cubicBezTo>
                  <a:cubicBezTo>
                    <a:pt x="1489" y="454"/>
                    <a:pt x="1482" y="457"/>
                    <a:pt x="1480" y="457"/>
                  </a:cubicBezTo>
                  <a:cubicBezTo>
                    <a:pt x="1478" y="458"/>
                    <a:pt x="1481" y="453"/>
                    <a:pt x="1481" y="452"/>
                  </a:cubicBezTo>
                  <a:cubicBezTo>
                    <a:pt x="1480" y="450"/>
                    <a:pt x="1478" y="451"/>
                    <a:pt x="1477" y="451"/>
                  </a:cubicBezTo>
                  <a:cubicBezTo>
                    <a:pt x="1475" y="452"/>
                    <a:pt x="1468" y="448"/>
                    <a:pt x="1466" y="448"/>
                  </a:cubicBezTo>
                  <a:cubicBezTo>
                    <a:pt x="1463" y="449"/>
                    <a:pt x="1460" y="446"/>
                    <a:pt x="1466" y="442"/>
                  </a:cubicBezTo>
                  <a:cubicBezTo>
                    <a:pt x="1471" y="438"/>
                    <a:pt x="1483" y="426"/>
                    <a:pt x="1484" y="423"/>
                  </a:cubicBezTo>
                  <a:cubicBezTo>
                    <a:pt x="1485" y="420"/>
                    <a:pt x="1493" y="415"/>
                    <a:pt x="1496" y="413"/>
                  </a:cubicBezTo>
                  <a:cubicBezTo>
                    <a:pt x="1499" y="411"/>
                    <a:pt x="1502" y="403"/>
                    <a:pt x="1505" y="399"/>
                  </a:cubicBezTo>
                  <a:cubicBezTo>
                    <a:pt x="1508" y="395"/>
                    <a:pt x="1506" y="393"/>
                    <a:pt x="1512" y="386"/>
                  </a:cubicBezTo>
                  <a:cubicBezTo>
                    <a:pt x="1519" y="379"/>
                    <a:pt x="1540" y="382"/>
                    <a:pt x="1545" y="383"/>
                  </a:cubicBezTo>
                  <a:cubicBezTo>
                    <a:pt x="1549" y="384"/>
                    <a:pt x="1556" y="384"/>
                    <a:pt x="1560" y="384"/>
                  </a:cubicBezTo>
                  <a:cubicBezTo>
                    <a:pt x="1563" y="385"/>
                    <a:pt x="1572" y="387"/>
                    <a:pt x="1574" y="385"/>
                  </a:cubicBezTo>
                  <a:cubicBezTo>
                    <a:pt x="1577" y="383"/>
                    <a:pt x="1574" y="383"/>
                    <a:pt x="1569" y="383"/>
                  </a:cubicBezTo>
                  <a:cubicBezTo>
                    <a:pt x="1564" y="382"/>
                    <a:pt x="1573" y="380"/>
                    <a:pt x="1575" y="379"/>
                  </a:cubicBezTo>
                  <a:cubicBezTo>
                    <a:pt x="1577" y="379"/>
                    <a:pt x="1576" y="379"/>
                    <a:pt x="1574" y="378"/>
                  </a:cubicBezTo>
                  <a:cubicBezTo>
                    <a:pt x="1572" y="377"/>
                    <a:pt x="1581" y="377"/>
                    <a:pt x="1584" y="377"/>
                  </a:cubicBezTo>
                  <a:cubicBezTo>
                    <a:pt x="1587" y="377"/>
                    <a:pt x="1586" y="379"/>
                    <a:pt x="1587" y="380"/>
                  </a:cubicBezTo>
                  <a:cubicBezTo>
                    <a:pt x="1587" y="380"/>
                    <a:pt x="1590" y="378"/>
                    <a:pt x="1591" y="377"/>
                  </a:cubicBezTo>
                  <a:cubicBezTo>
                    <a:pt x="1592" y="377"/>
                    <a:pt x="1593" y="380"/>
                    <a:pt x="1593" y="382"/>
                  </a:cubicBezTo>
                  <a:cubicBezTo>
                    <a:pt x="1594" y="383"/>
                    <a:pt x="1597" y="383"/>
                    <a:pt x="1599" y="386"/>
                  </a:cubicBezTo>
                  <a:cubicBezTo>
                    <a:pt x="1602" y="388"/>
                    <a:pt x="1596" y="388"/>
                    <a:pt x="1594" y="388"/>
                  </a:cubicBezTo>
                  <a:cubicBezTo>
                    <a:pt x="1593" y="389"/>
                    <a:pt x="1598" y="393"/>
                    <a:pt x="1600" y="393"/>
                  </a:cubicBezTo>
                  <a:cubicBezTo>
                    <a:pt x="1601" y="393"/>
                    <a:pt x="1609" y="390"/>
                    <a:pt x="1612" y="388"/>
                  </a:cubicBezTo>
                  <a:cubicBezTo>
                    <a:pt x="1614" y="386"/>
                    <a:pt x="1615" y="387"/>
                    <a:pt x="1618" y="387"/>
                  </a:cubicBezTo>
                  <a:cubicBezTo>
                    <a:pt x="1622" y="388"/>
                    <a:pt x="1622" y="388"/>
                    <a:pt x="1623" y="388"/>
                  </a:cubicBezTo>
                  <a:cubicBezTo>
                    <a:pt x="1625" y="387"/>
                    <a:pt x="1627" y="388"/>
                    <a:pt x="1629" y="388"/>
                  </a:cubicBezTo>
                  <a:cubicBezTo>
                    <a:pt x="1631" y="388"/>
                    <a:pt x="1632" y="387"/>
                    <a:pt x="1635" y="386"/>
                  </a:cubicBezTo>
                  <a:cubicBezTo>
                    <a:pt x="1637" y="385"/>
                    <a:pt x="1638" y="385"/>
                    <a:pt x="1637" y="382"/>
                  </a:cubicBezTo>
                  <a:cubicBezTo>
                    <a:pt x="1636" y="380"/>
                    <a:pt x="1629" y="381"/>
                    <a:pt x="1627" y="381"/>
                  </a:cubicBezTo>
                  <a:cubicBezTo>
                    <a:pt x="1624" y="382"/>
                    <a:pt x="1625" y="379"/>
                    <a:pt x="1627" y="378"/>
                  </a:cubicBezTo>
                  <a:cubicBezTo>
                    <a:pt x="1629" y="376"/>
                    <a:pt x="1630" y="372"/>
                    <a:pt x="1631" y="370"/>
                  </a:cubicBezTo>
                  <a:cubicBezTo>
                    <a:pt x="1632" y="368"/>
                    <a:pt x="1635" y="368"/>
                    <a:pt x="1638" y="366"/>
                  </a:cubicBezTo>
                  <a:cubicBezTo>
                    <a:pt x="1641" y="365"/>
                    <a:pt x="1641" y="352"/>
                    <a:pt x="1643" y="348"/>
                  </a:cubicBezTo>
                  <a:cubicBezTo>
                    <a:pt x="1646" y="345"/>
                    <a:pt x="1654" y="344"/>
                    <a:pt x="1655" y="343"/>
                  </a:cubicBezTo>
                  <a:cubicBezTo>
                    <a:pt x="1657" y="342"/>
                    <a:pt x="1658" y="343"/>
                    <a:pt x="1661" y="342"/>
                  </a:cubicBezTo>
                  <a:cubicBezTo>
                    <a:pt x="1664" y="342"/>
                    <a:pt x="1665" y="336"/>
                    <a:pt x="1666" y="335"/>
                  </a:cubicBezTo>
                  <a:cubicBezTo>
                    <a:pt x="1668" y="335"/>
                    <a:pt x="1665" y="342"/>
                    <a:pt x="1665" y="345"/>
                  </a:cubicBezTo>
                  <a:cubicBezTo>
                    <a:pt x="1666" y="348"/>
                    <a:pt x="1663" y="350"/>
                    <a:pt x="1663" y="353"/>
                  </a:cubicBezTo>
                  <a:cubicBezTo>
                    <a:pt x="1664" y="356"/>
                    <a:pt x="1669" y="357"/>
                    <a:pt x="1671" y="358"/>
                  </a:cubicBezTo>
                  <a:cubicBezTo>
                    <a:pt x="1672" y="359"/>
                    <a:pt x="1673" y="357"/>
                    <a:pt x="1674" y="355"/>
                  </a:cubicBezTo>
                  <a:cubicBezTo>
                    <a:pt x="1675" y="353"/>
                    <a:pt x="1681" y="346"/>
                    <a:pt x="1682" y="345"/>
                  </a:cubicBezTo>
                  <a:cubicBezTo>
                    <a:pt x="1683" y="344"/>
                    <a:pt x="1680" y="340"/>
                    <a:pt x="1678" y="337"/>
                  </a:cubicBezTo>
                  <a:cubicBezTo>
                    <a:pt x="1676" y="334"/>
                    <a:pt x="1679" y="332"/>
                    <a:pt x="1681" y="331"/>
                  </a:cubicBezTo>
                  <a:cubicBezTo>
                    <a:pt x="1684" y="331"/>
                    <a:pt x="1685" y="329"/>
                    <a:pt x="1686" y="329"/>
                  </a:cubicBezTo>
                  <a:cubicBezTo>
                    <a:pt x="1688" y="328"/>
                    <a:pt x="1688" y="331"/>
                    <a:pt x="1689" y="333"/>
                  </a:cubicBezTo>
                  <a:cubicBezTo>
                    <a:pt x="1689" y="334"/>
                    <a:pt x="1689" y="334"/>
                    <a:pt x="1688" y="336"/>
                  </a:cubicBezTo>
                  <a:cubicBezTo>
                    <a:pt x="1686" y="338"/>
                    <a:pt x="1687" y="346"/>
                    <a:pt x="1687" y="347"/>
                  </a:cubicBezTo>
                  <a:cubicBezTo>
                    <a:pt x="1688" y="348"/>
                    <a:pt x="1689" y="351"/>
                    <a:pt x="1691" y="352"/>
                  </a:cubicBezTo>
                  <a:cubicBezTo>
                    <a:pt x="1692" y="353"/>
                    <a:pt x="1690" y="354"/>
                    <a:pt x="1689" y="355"/>
                  </a:cubicBezTo>
                  <a:cubicBezTo>
                    <a:pt x="1688" y="356"/>
                    <a:pt x="1691" y="358"/>
                    <a:pt x="1692" y="359"/>
                  </a:cubicBezTo>
                  <a:cubicBezTo>
                    <a:pt x="1693" y="359"/>
                    <a:pt x="1684" y="365"/>
                    <a:pt x="1685" y="367"/>
                  </a:cubicBezTo>
                  <a:cubicBezTo>
                    <a:pt x="1685" y="370"/>
                    <a:pt x="1683" y="371"/>
                    <a:pt x="1680" y="373"/>
                  </a:cubicBezTo>
                  <a:cubicBezTo>
                    <a:pt x="1678" y="375"/>
                    <a:pt x="1671" y="383"/>
                    <a:pt x="1669" y="386"/>
                  </a:cubicBezTo>
                  <a:cubicBezTo>
                    <a:pt x="1666" y="389"/>
                    <a:pt x="1664" y="399"/>
                    <a:pt x="1664" y="402"/>
                  </a:cubicBezTo>
                  <a:cubicBezTo>
                    <a:pt x="1663" y="404"/>
                    <a:pt x="1657" y="404"/>
                    <a:pt x="1655" y="405"/>
                  </a:cubicBezTo>
                  <a:cubicBezTo>
                    <a:pt x="1653" y="406"/>
                    <a:pt x="1654" y="407"/>
                    <a:pt x="1654" y="410"/>
                  </a:cubicBezTo>
                  <a:cubicBezTo>
                    <a:pt x="1655" y="413"/>
                    <a:pt x="1648" y="424"/>
                    <a:pt x="1647" y="426"/>
                  </a:cubicBezTo>
                  <a:cubicBezTo>
                    <a:pt x="1646" y="429"/>
                    <a:pt x="1650" y="444"/>
                    <a:pt x="1654" y="449"/>
                  </a:cubicBezTo>
                  <a:cubicBezTo>
                    <a:pt x="1658" y="455"/>
                    <a:pt x="1661" y="465"/>
                    <a:pt x="1662" y="470"/>
                  </a:cubicBezTo>
                  <a:cubicBezTo>
                    <a:pt x="1664" y="475"/>
                    <a:pt x="1668" y="479"/>
                    <a:pt x="1669" y="480"/>
                  </a:cubicBezTo>
                  <a:cubicBezTo>
                    <a:pt x="1670" y="480"/>
                    <a:pt x="1674" y="484"/>
                    <a:pt x="1676" y="487"/>
                  </a:cubicBezTo>
                  <a:cubicBezTo>
                    <a:pt x="1678" y="490"/>
                    <a:pt x="1679" y="496"/>
                    <a:pt x="1683" y="500"/>
                  </a:cubicBezTo>
                  <a:cubicBezTo>
                    <a:pt x="1687" y="503"/>
                    <a:pt x="1686" y="494"/>
                    <a:pt x="1688" y="493"/>
                  </a:cubicBezTo>
                  <a:cubicBezTo>
                    <a:pt x="1691" y="492"/>
                    <a:pt x="1692" y="486"/>
                    <a:pt x="1693" y="484"/>
                  </a:cubicBezTo>
                  <a:cubicBezTo>
                    <a:pt x="1693" y="481"/>
                    <a:pt x="1689" y="481"/>
                    <a:pt x="1689" y="480"/>
                  </a:cubicBezTo>
                  <a:cubicBezTo>
                    <a:pt x="1690" y="478"/>
                    <a:pt x="1688" y="477"/>
                    <a:pt x="1687" y="475"/>
                  </a:cubicBezTo>
                  <a:cubicBezTo>
                    <a:pt x="1686" y="473"/>
                    <a:pt x="1689" y="469"/>
                    <a:pt x="1690" y="468"/>
                  </a:cubicBezTo>
                  <a:cubicBezTo>
                    <a:pt x="1692" y="467"/>
                    <a:pt x="1697" y="468"/>
                    <a:pt x="1698" y="468"/>
                  </a:cubicBezTo>
                  <a:cubicBezTo>
                    <a:pt x="1699" y="468"/>
                    <a:pt x="1693" y="461"/>
                    <a:pt x="1694" y="458"/>
                  </a:cubicBezTo>
                  <a:cubicBezTo>
                    <a:pt x="1694" y="455"/>
                    <a:pt x="1697" y="454"/>
                    <a:pt x="1698" y="452"/>
                  </a:cubicBezTo>
                  <a:cubicBezTo>
                    <a:pt x="1699" y="449"/>
                    <a:pt x="1705" y="447"/>
                    <a:pt x="1707" y="447"/>
                  </a:cubicBezTo>
                  <a:cubicBezTo>
                    <a:pt x="1709" y="447"/>
                    <a:pt x="1712" y="448"/>
                    <a:pt x="1713" y="446"/>
                  </a:cubicBezTo>
                  <a:cubicBezTo>
                    <a:pt x="1713" y="444"/>
                    <a:pt x="1712" y="441"/>
                    <a:pt x="1710" y="440"/>
                  </a:cubicBezTo>
                  <a:cubicBezTo>
                    <a:pt x="1708" y="439"/>
                    <a:pt x="1707" y="437"/>
                    <a:pt x="1708" y="436"/>
                  </a:cubicBezTo>
                  <a:cubicBezTo>
                    <a:pt x="1709" y="435"/>
                    <a:pt x="1708" y="434"/>
                    <a:pt x="1708" y="432"/>
                  </a:cubicBezTo>
                  <a:cubicBezTo>
                    <a:pt x="1707" y="431"/>
                    <a:pt x="1710" y="427"/>
                    <a:pt x="1712" y="427"/>
                  </a:cubicBezTo>
                  <a:cubicBezTo>
                    <a:pt x="1714" y="426"/>
                    <a:pt x="1715" y="428"/>
                    <a:pt x="1717" y="428"/>
                  </a:cubicBezTo>
                  <a:cubicBezTo>
                    <a:pt x="1719" y="427"/>
                    <a:pt x="1719" y="424"/>
                    <a:pt x="1718" y="422"/>
                  </a:cubicBezTo>
                  <a:cubicBezTo>
                    <a:pt x="1717" y="420"/>
                    <a:pt x="1714" y="419"/>
                    <a:pt x="1712" y="419"/>
                  </a:cubicBezTo>
                  <a:cubicBezTo>
                    <a:pt x="1710" y="420"/>
                    <a:pt x="1708" y="416"/>
                    <a:pt x="1706" y="412"/>
                  </a:cubicBezTo>
                  <a:cubicBezTo>
                    <a:pt x="1705" y="408"/>
                    <a:pt x="1709" y="408"/>
                    <a:pt x="1710" y="407"/>
                  </a:cubicBezTo>
                  <a:cubicBezTo>
                    <a:pt x="1711" y="405"/>
                    <a:pt x="1706" y="401"/>
                    <a:pt x="1704" y="401"/>
                  </a:cubicBezTo>
                  <a:cubicBezTo>
                    <a:pt x="1702" y="402"/>
                    <a:pt x="1701" y="400"/>
                    <a:pt x="1702" y="399"/>
                  </a:cubicBezTo>
                  <a:cubicBezTo>
                    <a:pt x="1702" y="398"/>
                    <a:pt x="1699" y="393"/>
                    <a:pt x="1699" y="391"/>
                  </a:cubicBezTo>
                  <a:cubicBezTo>
                    <a:pt x="1700" y="389"/>
                    <a:pt x="1702" y="382"/>
                    <a:pt x="1704" y="380"/>
                  </a:cubicBezTo>
                  <a:cubicBezTo>
                    <a:pt x="1706" y="379"/>
                    <a:pt x="1706" y="377"/>
                    <a:pt x="1705" y="375"/>
                  </a:cubicBezTo>
                  <a:cubicBezTo>
                    <a:pt x="1705" y="373"/>
                    <a:pt x="1707" y="372"/>
                    <a:pt x="1709" y="371"/>
                  </a:cubicBezTo>
                  <a:cubicBezTo>
                    <a:pt x="1712" y="370"/>
                    <a:pt x="1712" y="372"/>
                    <a:pt x="1714" y="372"/>
                  </a:cubicBezTo>
                  <a:cubicBezTo>
                    <a:pt x="1716" y="372"/>
                    <a:pt x="1715" y="371"/>
                    <a:pt x="1716" y="369"/>
                  </a:cubicBezTo>
                  <a:cubicBezTo>
                    <a:pt x="1717" y="366"/>
                    <a:pt x="1722" y="364"/>
                    <a:pt x="1724" y="364"/>
                  </a:cubicBezTo>
                  <a:cubicBezTo>
                    <a:pt x="1725" y="364"/>
                    <a:pt x="1724" y="369"/>
                    <a:pt x="1725" y="370"/>
                  </a:cubicBezTo>
                  <a:cubicBezTo>
                    <a:pt x="1727" y="371"/>
                    <a:pt x="1731" y="365"/>
                    <a:pt x="1733" y="364"/>
                  </a:cubicBezTo>
                  <a:cubicBezTo>
                    <a:pt x="1735" y="362"/>
                    <a:pt x="1735" y="361"/>
                    <a:pt x="1736" y="360"/>
                  </a:cubicBezTo>
                  <a:cubicBezTo>
                    <a:pt x="1736" y="359"/>
                    <a:pt x="1740" y="358"/>
                    <a:pt x="1743" y="358"/>
                  </a:cubicBezTo>
                  <a:cubicBezTo>
                    <a:pt x="1746" y="359"/>
                    <a:pt x="1749" y="364"/>
                    <a:pt x="1750" y="366"/>
                  </a:cubicBezTo>
                  <a:cubicBezTo>
                    <a:pt x="1752" y="369"/>
                    <a:pt x="1755" y="368"/>
                    <a:pt x="1755" y="366"/>
                  </a:cubicBezTo>
                  <a:cubicBezTo>
                    <a:pt x="1755" y="363"/>
                    <a:pt x="1757" y="360"/>
                    <a:pt x="1757" y="359"/>
                  </a:cubicBezTo>
                  <a:cubicBezTo>
                    <a:pt x="1758" y="358"/>
                    <a:pt x="1762" y="357"/>
                    <a:pt x="1763" y="357"/>
                  </a:cubicBezTo>
                  <a:cubicBezTo>
                    <a:pt x="1764" y="357"/>
                    <a:pt x="1762" y="354"/>
                    <a:pt x="1762" y="352"/>
                  </a:cubicBezTo>
                  <a:cubicBezTo>
                    <a:pt x="1762" y="350"/>
                    <a:pt x="1765" y="353"/>
                    <a:pt x="1767" y="352"/>
                  </a:cubicBezTo>
                  <a:cubicBezTo>
                    <a:pt x="1769" y="352"/>
                    <a:pt x="1764" y="349"/>
                    <a:pt x="1764" y="347"/>
                  </a:cubicBezTo>
                  <a:cubicBezTo>
                    <a:pt x="1764" y="347"/>
                    <a:pt x="1766" y="348"/>
                    <a:pt x="1767" y="348"/>
                  </a:cubicBezTo>
                  <a:cubicBezTo>
                    <a:pt x="1768" y="348"/>
                    <a:pt x="1771" y="345"/>
                    <a:pt x="1771" y="344"/>
                  </a:cubicBezTo>
                  <a:cubicBezTo>
                    <a:pt x="1772" y="344"/>
                    <a:pt x="1773" y="345"/>
                    <a:pt x="1774" y="345"/>
                  </a:cubicBezTo>
                  <a:cubicBezTo>
                    <a:pt x="1776" y="345"/>
                    <a:pt x="1778" y="339"/>
                    <a:pt x="1786" y="332"/>
                  </a:cubicBezTo>
                  <a:cubicBezTo>
                    <a:pt x="1794" y="324"/>
                    <a:pt x="1805" y="324"/>
                    <a:pt x="1808" y="324"/>
                  </a:cubicBezTo>
                  <a:cubicBezTo>
                    <a:pt x="1811" y="324"/>
                    <a:pt x="1812" y="325"/>
                    <a:pt x="1816" y="326"/>
                  </a:cubicBezTo>
                  <a:cubicBezTo>
                    <a:pt x="1821" y="328"/>
                    <a:pt x="1820" y="326"/>
                    <a:pt x="1822" y="325"/>
                  </a:cubicBezTo>
                  <a:cubicBezTo>
                    <a:pt x="1823" y="324"/>
                    <a:pt x="1822" y="321"/>
                    <a:pt x="1822" y="319"/>
                  </a:cubicBezTo>
                  <a:cubicBezTo>
                    <a:pt x="1821" y="318"/>
                    <a:pt x="1819" y="313"/>
                    <a:pt x="1816" y="312"/>
                  </a:cubicBezTo>
                  <a:cubicBezTo>
                    <a:pt x="1813" y="312"/>
                    <a:pt x="1813" y="308"/>
                    <a:pt x="1809" y="307"/>
                  </a:cubicBezTo>
                  <a:cubicBezTo>
                    <a:pt x="1805" y="306"/>
                    <a:pt x="1806" y="304"/>
                    <a:pt x="1805" y="302"/>
                  </a:cubicBezTo>
                  <a:cubicBezTo>
                    <a:pt x="1804" y="300"/>
                    <a:pt x="1804" y="302"/>
                    <a:pt x="1803" y="303"/>
                  </a:cubicBezTo>
                  <a:cubicBezTo>
                    <a:pt x="1802" y="305"/>
                    <a:pt x="1803" y="305"/>
                    <a:pt x="1796" y="304"/>
                  </a:cubicBezTo>
                  <a:cubicBezTo>
                    <a:pt x="1790" y="303"/>
                    <a:pt x="1791" y="295"/>
                    <a:pt x="1791" y="293"/>
                  </a:cubicBezTo>
                  <a:cubicBezTo>
                    <a:pt x="1791" y="291"/>
                    <a:pt x="1791" y="290"/>
                    <a:pt x="1787" y="289"/>
                  </a:cubicBezTo>
                  <a:cubicBezTo>
                    <a:pt x="1782" y="288"/>
                    <a:pt x="1785" y="286"/>
                    <a:pt x="1787" y="286"/>
                  </a:cubicBezTo>
                  <a:cubicBezTo>
                    <a:pt x="1789" y="286"/>
                    <a:pt x="1794" y="288"/>
                    <a:pt x="1796" y="288"/>
                  </a:cubicBezTo>
                  <a:cubicBezTo>
                    <a:pt x="1798" y="288"/>
                    <a:pt x="1801" y="289"/>
                    <a:pt x="1803" y="289"/>
                  </a:cubicBezTo>
                  <a:cubicBezTo>
                    <a:pt x="1806" y="289"/>
                    <a:pt x="1811" y="287"/>
                    <a:pt x="1814" y="285"/>
                  </a:cubicBezTo>
                  <a:cubicBezTo>
                    <a:pt x="1818" y="283"/>
                    <a:pt x="1817" y="277"/>
                    <a:pt x="1817" y="275"/>
                  </a:cubicBezTo>
                  <a:cubicBezTo>
                    <a:pt x="1816" y="274"/>
                    <a:pt x="1815" y="272"/>
                    <a:pt x="1814" y="272"/>
                  </a:cubicBezTo>
                  <a:cubicBezTo>
                    <a:pt x="1813" y="272"/>
                    <a:pt x="1813" y="264"/>
                    <a:pt x="1813" y="262"/>
                  </a:cubicBezTo>
                  <a:cubicBezTo>
                    <a:pt x="1812" y="261"/>
                    <a:pt x="1815" y="263"/>
                    <a:pt x="1817" y="264"/>
                  </a:cubicBezTo>
                  <a:cubicBezTo>
                    <a:pt x="1819" y="265"/>
                    <a:pt x="1820" y="266"/>
                    <a:pt x="1819" y="267"/>
                  </a:cubicBezTo>
                  <a:cubicBezTo>
                    <a:pt x="1818" y="268"/>
                    <a:pt x="1819" y="270"/>
                    <a:pt x="1821" y="271"/>
                  </a:cubicBezTo>
                  <a:cubicBezTo>
                    <a:pt x="1823" y="273"/>
                    <a:pt x="1824" y="274"/>
                    <a:pt x="1827" y="275"/>
                  </a:cubicBezTo>
                  <a:cubicBezTo>
                    <a:pt x="1830" y="277"/>
                    <a:pt x="1843" y="276"/>
                    <a:pt x="1845" y="277"/>
                  </a:cubicBezTo>
                  <a:cubicBezTo>
                    <a:pt x="1847" y="277"/>
                    <a:pt x="1852" y="283"/>
                    <a:pt x="1851" y="284"/>
                  </a:cubicBezTo>
                  <a:cubicBezTo>
                    <a:pt x="1849" y="285"/>
                    <a:pt x="1853" y="288"/>
                    <a:pt x="1855" y="289"/>
                  </a:cubicBezTo>
                  <a:cubicBezTo>
                    <a:pt x="1857" y="290"/>
                    <a:pt x="1865" y="290"/>
                    <a:pt x="1869" y="291"/>
                  </a:cubicBezTo>
                  <a:cubicBezTo>
                    <a:pt x="1873" y="292"/>
                    <a:pt x="1875" y="295"/>
                    <a:pt x="1878" y="296"/>
                  </a:cubicBezTo>
                  <a:cubicBezTo>
                    <a:pt x="1882" y="296"/>
                    <a:pt x="1887" y="294"/>
                    <a:pt x="1886" y="292"/>
                  </a:cubicBezTo>
                  <a:cubicBezTo>
                    <a:pt x="1886" y="290"/>
                    <a:pt x="1883" y="290"/>
                    <a:pt x="1882" y="290"/>
                  </a:cubicBezTo>
                  <a:cubicBezTo>
                    <a:pt x="1880" y="291"/>
                    <a:pt x="1879" y="290"/>
                    <a:pt x="1878" y="288"/>
                  </a:cubicBezTo>
                  <a:cubicBezTo>
                    <a:pt x="1877" y="287"/>
                    <a:pt x="1880" y="287"/>
                    <a:pt x="1882" y="286"/>
                  </a:cubicBezTo>
                  <a:cubicBezTo>
                    <a:pt x="1884" y="285"/>
                    <a:pt x="1881" y="281"/>
                    <a:pt x="1880" y="279"/>
                  </a:cubicBezTo>
                  <a:cubicBezTo>
                    <a:pt x="1879" y="277"/>
                    <a:pt x="1877" y="275"/>
                    <a:pt x="1878" y="275"/>
                  </a:cubicBezTo>
                  <a:cubicBezTo>
                    <a:pt x="1879" y="275"/>
                    <a:pt x="1885" y="275"/>
                    <a:pt x="1887" y="275"/>
                  </a:cubicBezTo>
                  <a:cubicBezTo>
                    <a:pt x="1890" y="275"/>
                    <a:pt x="1887" y="273"/>
                    <a:pt x="1886" y="271"/>
                  </a:cubicBezTo>
                  <a:cubicBezTo>
                    <a:pt x="1885" y="269"/>
                    <a:pt x="1890" y="273"/>
                    <a:pt x="1893" y="274"/>
                  </a:cubicBezTo>
                  <a:cubicBezTo>
                    <a:pt x="1896" y="276"/>
                    <a:pt x="1894" y="274"/>
                    <a:pt x="1895" y="271"/>
                  </a:cubicBezTo>
                  <a:cubicBezTo>
                    <a:pt x="1895" y="268"/>
                    <a:pt x="1896" y="267"/>
                    <a:pt x="1898" y="266"/>
                  </a:cubicBezTo>
                  <a:cubicBezTo>
                    <a:pt x="1901" y="266"/>
                    <a:pt x="1899" y="265"/>
                    <a:pt x="1893" y="263"/>
                  </a:cubicBezTo>
                  <a:cubicBezTo>
                    <a:pt x="1888" y="261"/>
                    <a:pt x="1887" y="257"/>
                    <a:pt x="1885" y="255"/>
                  </a:cubicBezTo>
                  <a:cubicBezTo>
                    <a:pt x="1883" y="253"/>
                    <a:pt x="1883" y="254"/>
                    <a:pt x="1881" y="255"/>
                  </a:cubicBezTo>
                  <a:cubicBezTo>
                    <a:pt x="1879" y="256"/>
                    <a:pt x="1877" y="249"/>
                    <a:pt x="1874" y="249"/>
                  </a:cubicBezTo>
                  <a:cubicBezTo>
                    <a:pt x="1872" y="249"/>
                    <a:pt x="1868" y="247"/>
                    <a:pt x="1867" y="248"/>
                  </a:cubicBezTo>
                  <a:cubicBezTo>
                    <a:pt x="1866" y="248"/>
                    <a:pt x="1859" y="247"/>
                    <a:pt x="1858" y="248"/>
                  </a:cubicBezTo>
                  <a:cubicBezTo>
                    <a:pt x="1856" y="249"/>
                    <a:pt x="1860" y="259"/>
                    <a:pt x="1858" y="259"/>
                  </a:cubicBezTo>
                  <a:cubicBezTo>
                    <a:pt x="1857" y="259"/>
                    <a:pt x="1852" y="244"/>
                    <a:pt x="1851" y="242"/>
                  </a:cubicBezTo>
                  <a:cubicBezTo>
                    <a:pt x="1850" y="240"/>
                    <a:pt x="1848" y="236"/>
                    <a:pt x="1846" y="236"/>
                  </a:cubicBezTo>
                  <a:cubicBezTo>
                    <a:pt x="1845" y="236"/>
                    <a:pt x="1836" y="236"/>
                    <a:pt x="1832" y="235"/>
                  </a:cubicBezTo>
                  <a:cubicBezTo>
                    <a:pt x="1828" y="235"/>
                    <a:pt x="1824" y="228"/>
                    <a:pt x="1821" y="227"/>
                  </a:cubicBezTo>
                  <a:cubicBezTo>
                    <a:pt x="1817" y="226"/>
                    <a:pt x="1811" y="225"/>
                    <a:pt x="1807" y="223"/>
                  </a:cubicBezTo>
                  <a:cubicBezTo>
                    <a:pt x="1803" y="221"/>
                    <a:pt x="1802" y="220"/>
                    <a:pt x="1796" y="217"/>
                  </a:cubicBezTo>
                  <a:cubicBezTo>
                    <a:pt x="1790" y="215"/>
                    <a:pt x="1789" y="213"/>
                    <a:pt x="1786" y="211"/>
                  </a:cubicBezTo>
                  <a:cubicBezTo>
                    <a:pt x="1783" y="209"/>
                    <a:pt x="1781" y="210"/>
                    <a:pt x="1779" y="209"/>
                  </a:cubicBezTo>
                  <a:cubicBezTo>
                    <a:pt x="1776" y="209"/>
                    <a:pt x="1775" y="203"/>
                    <a:pt x="1772" y="203"/>
                  </a:cubicBezTo>
                  <a:cubicBezTo>
                    <a:pt x="1769" y="202"/>
                    <a:pt x="1763" y="200"/>
                    <a:pt x="1759" y="199"/>
                  </a:cubicBezTo>
                  <a:cubicBezTo>
                    <a:pt x="1755" y="198"/>
                    <a:pt x="1755" y="194"/>
                    <a:pt x="1749" y="192"/>
                  </a:cubicBezTo>
                  <a:cubicBezTo>
                    <a:pt x="1742" y="189"/>
                    <a:pt x="1723" y="191"/>
                    <a:pt x="1716" y="191"/>
                  </a:cubicBezTo>
                  <a:cubicBezTo>
                    <a:pt x="1709" y="190"/>
                    <a:pt x="1705" y="186"/>
                    <a:pt x="1703" y="188"/>
                  </a:cubicBezTo>
                  <a:cubicBezTo>
                    <a:pt x="1702" y="190"/>
                    <a:pt x="1704" y="191"/>
                    <a:pt x="1706" y="192"/>
                  </a:cubicBezTo>
                  <a:cubicBezTo>
                    <a:pt x="1708" y="193"/>
                    <a:pt x="1702" y="193"/>
                    <a:pt x="1702" y="195"/>
                  </a:cubicBezTo>
                  <a:cubicBezTo>
                    <a:pt x="1703" y="197"/>
                    <a:pt x="1705" y="199"/>
                    <a:pt x="1708" y="200"/>
                  </a:cubicBezTo>
                  <a:cubicBezTo>
                    <a:pt x="1710" y="200"/>
                    <a:pt x="1710" y="201"/>
                    <a:pt x="1709" y="203"/>
                  </a:cubicBezTo>
                  <a:cubicBezTo>
                    <a:pt x="1709" y="205"/>
                    <a:pt x="1710" y="207"/>
                    <a:pt x="1712" y="208"/>
                  </a:cubicBezTo>
                  <a:cubicBezTo>
                    <a:pt x="1715" y="210"/>
                    <a:pt x="1713" y="211"/>
                    <a:pt x="1711" y="212"/>
                  </a:cubicBezTo>
                  <a:cubicBezTo>
                    <a:pt x="1710" y="212"/>
                    <a:pt x="1711" y="217"/>
                    <a:pt x="1709" y="217"/>
                  </a:cubicBezTo>
                  <a:cubicBezTo>
                    <a:pt x="1707" y="218"/>
                    <a:pt x="1704" y="214"/>
                    <a:pt x="1703" y="213"/>
                  </a:cubicBezTo>
                  <a:cubicBezTo>
                    <a:pt x="1702" y="213"/>
                    <a:pt x="1703" y="217"/>
                    <a:pt x="1703" y="218"/>
                  </a:cubicBezTo>
                  <a:cubicBezTo>
                    <a:pt x="1703" y="219"/>
                    <a:pt x="1698" y="212"/>
                    <a:pt x="1698" y="210"/>
                  </a:cubicBezTo>
                  <a:cubicBezTo>
                    <a:pt x="1697" y="208"/>
                    <a:pt x="1690" y="206"/>
                    <a:pt x="1687" y="203"/>
                  </a:cubicBezTo>
                  <a:cubicBezTo>
                    <a:pt x="1685" y="201"/>
                    <a:pt x="1684" y="195"/>
                    <a:pt x="1682" y="194"/>
                  </a:cubicBezTo>
                  <a:cubicBezTo>
                    <a:pt x="1680" y="193"/>
                    <a:pt x="1680" y="195"/>
                    <a:pt x="1680" y="197"/>
                  </a:cubicBezTo>
                  <a:cubicBezTo>
                    <a:pt x="1681" y="199"/>
                    <a:pt x="1664" y="198"/>
                    <a:pt x="1658" y="196"/>
                  </a:cubicBezTo>
                  <a:cubicBezTo>
                    <a:pt x="1653" y="195"/>
                    <a:pt x="1642" y="193"/>
                    <a:pt x="1638" y="194"/>
                  </a:cubicBezTo>
                  <a:cubicBezTo>
                    <a:pt x="1634" y="196"/>
                    <a:pt x="1632" y="199"/>
                    <a:pt x="1631" y="201"/>
                  </a:cubicBezTo>
                  <a:cubicBezTo>
                    <a:pt x="1631" y="203"/>
                    <a:pt x="1634" y="211"/>
                    <a:pt x="1633" y="212"/>
                  </a:cubicBezTo>
                  <a:cubicBezTo>
                    <a:pt x="1631" y="213"/>
                    <a:pt x="1628" y="205"/>
                    <a:pt x="1628" y="204"/>
                  </a:cubicBezTo>
                  <a:cubicBezTo>
                    <a:pt x="1629" y="202"/>
                    <a:pt x="1625" y="202"/>
                    <a:pt x="1622" y="199"/>
                  </a:cubicBezTo>
                  <a:cubicBezTo>
                    <a:pt x="1618" y="196"/>
                    <a:pt x="1616" y="195"/>
                    <a:pt x="1613" y="193"/>
                  </a:cubicBezTo>
                  <a:cubicBezTo>
                    <a:pt x="1610" y="190"/>
                    <a:pt x="1612" y="192"/>
                    <a:pt x="1612" y="190"/>
                  </a:cubicBezTo>
                  <a:cubicBezTo>
                    <a:pt x="1613" y="187"/>
                    <a:pt x="1610" y="186"/>
                    <a:pt x="1608" y="182"/>
                  </a:cubicBezTo>
                  <a:cubicBezTo>
                    <a:pt x="1606" y="179"/>
                    <a:pt x="1600" y="172"/>
                    <a:pt x="1595" y="170"/>
                  </a:cubicBezTo>
                  <a:cubicBezTo>
                    <a:pt x="1589" y="168"/>
                    <a:pt x="1574" y="170"/>
                    <a:pt x="1567" y="170"/>
                  </a:cubicBezTo>
                  <a:cubicBezTo>
                    <a:pt x="1560" y="171"/>
                    <a:pt x="1550" y="174"/>
                    <a:pt x="1546" y="174"/>
                  </a:cubicBezTo>
                  <a:cubicBezTo>
                    <a:pt x="1542" y="174"/>
                    <a:pt x="1536" y="171"/>
                    <a:pt x="1534" y="169"/>
                  </a:cubicBezTo>
                  <a:cubicBezTo>
                    <a:pt x="1531" y="168"/>
                    <a:pt x="1522" y="159"/>
                    <a:pt x="1520" y="157"/>
                  </a:cubicBezTo>
                  <a:cubicBezTo>
                    <a:pt x="1517" y="155"/>
                    <a:pt x="1513" y="155"/>
                    <a:pt x="1513" y="154"/>
                  </a:cubicBezTo>
                  <a:cubicBezTo>
                    <a:pt x="1513" y="152"/>
                    <a:pt x="1517" y="154"/>
                    <a:pt x="1519" y="154"/>
                  </a:cubicBezTo>
                  <a:cubicBezTo>
                    <a:pt x="1520" y="154"/>
                    <a:pt x="1518" y="149"/>
                    <a:pt x="1516" y="147"/>
                  </a:cubicBezTo>
                  <a:cubicBezTo>
                    <a:pt x="1515" y="145"/>
                    <a:pt x="1509" y="142"/>
                    <a:pt x="1505" y="142"/>
                  </a:cubicBezTo>
                  <a:cubicBezTo>
                    <a:pt x="1500" y="142"/>
                    <a:pt x="1498" y="140"/>
                    <a:pt x="1493" y="140"/>
                  </a:cubicBezTo>
                  <a:cubicBezTo>
                    <a:pt x="1489" y="140"/>
                    <a:pt x="1491" y="141"/>
                    <a:pt x="1490" y="141"/>
                  </a:cubicBezTo>
                  <a:cubicBezTo>
                    <a:pt x="1488" y="142"/>
                    <a:pt x="1485" y="141"/>
                    <a:pt x="1483" y="141"/>
                  </a:cubicBezTo>
                  <a:cubicBezTo>
                    <a:pt x="1481" y="141"/>
                    <a:pt x="1479" y="144"/>
                    <a:pt x="1477" y="144"/>
                  </a:cubicBezTo>
                  <a:cubicBezTo>
                    <a:pt x="1475" y="145"/>
                    <a:pt x="1470" y="145"/>
                    <a:pt x="1467" y="145"/>
                  </a:cubicBezTo>
                  <a:cubicBezTo>
                    <a:pt x="1463" y="145"/>
                    <a:pt x="1466" y="144"/>
                    <a:pt x="1467" y="142"/>
                  </a:cubicBezTo>
                  <a:cubicBezTo>
                    <a:pt x="1469" y="141"/>
                    <a:pt x="1467" y="139"/>
                    <a:pt x="1467" y="139"/>
                  </a:cubicBezTo>
                  <a:cubicBezTo>
                    <a:pt x="1466" y="138"/>
                    <a:pt x="1467" y="137"/>
                    <a:pt x="1470" y="137"/>
                  </a:cubicBezTo>
                  <a:cubicBezTo>
                    <a:pt x="1472" y="137"/>
                    <a:pt x="1485" y="140"/>
                    <a:pt x="1487" y="140"/>
                  </a:cubicBezTo>
                  <a:cubicBezTo>
                    <a:pt x="1490" y="139"/>
                    <a:pt x="1472" y="134"/>
                    <a:pt x="1465" y="134"/>
                  </a:cubicBezTo>
                  <a:cubicBezTo>
                    <a:pt x="1458" y="134"/>
                    <a:pt x="1443" y="132"/>
                    <a:pt x="1440" y="133"/>
                  </a:cubicBezTo>
                  <a:cubicBezTo>
                    <a:pt x="1438" y="134"/>
                    <a:pt x="1427" y="137"/>
                    <a:pt x="1426" y="137"/>
                  </a:cubicBezTo>
                  <a:cubicBezTo>
                    <a:pt x="1424" y="137"/>
                    <a:pt x="1424" y="141"/>
                    <a:pt x="1425" y="144"/>
                  </a:cubicBezTo>
                  <a:cubicBezTo>
                    <a:pt x="1427" y="147"/>
                    <a:pt x="1427" y="144"/>
                    <a:pt x="1428" y="143"/>
                  </a:cubicBezTo>
                  <a:cubicBezTo>
                    <a:pt x="1429" y="142"/>
                    <a:pt x="1430" y="144"/>
                    <a:pt x="1434" y="145"/>
                  </a:cubicBezTo>
                  <a:cubicBezTo>
                    <a:pt x="1437" y="146"/>
                    <a:pt x="1431" y="145"/>
                    <a:pt x="1431" y="146"/>
                  </a:cubicBezTo>
                  <a:cubicBezTo>
                    <a:pt x="1431" y="147"/>
                    <a:pt x="1430" y="146"/>
                    <a:pt x="1429" y="149"/>
                  </a:cubicBezTo>
                  <a:cubicBezTo>
                    <a:pt x="1428" y="151"/>
                    <a:pt x="1436" y="156"/>
                    <a:pt x="1436" y="158"/>
                  </a:cubicBezTo>
                  <a:cubicBezTo>
                    <a:pt x="1437" y="159"/>
                    <a:pt x="1435" y="158"/>
                    <a:pt x="1433" y="158"/>
                  </a:cubicBezTo>
                  <a:cubicBezTo>
                    <a:pt x="1431" y="158"/>
                    <a:pt x="1432" y="159"/>
                    <a:pt x="1430" y="160"/>
                  </a:cubicBezTo>
                  <a:cubicBezTo>
                    <a:pt x="1428" y="161"/>
                    <a:pt x="1425" y="156"/>
                    <a:pt x="1425" y="156"/>
                  </a:cubicBezTo>
                  <a:cubicBezTo>
                    <a:pt x="1426" y="155"/>
                    <a:pt x="1421" y="154"/>
                    <a:pt x="1419" y="155"/>
                  </a:cubicBezTo>
                  <a:cubicBezTo>
                    <a:pt x="1417" y="157"/>
                    <a:pt x="1421" y="160"/>
                    <a:pt x="1422" y="162"/>
                  </a:cubicBezTo>
                  <a:cubicBezTo>
                    <a:pt x="1423" y="164"/>
                    <a:pt x="1421" y="162"/>
                    <a:pt x="1419" y="162"/>
                  </a:cubicBezTo>
                  <a:cubicBezTo>
                    <a:pt x="1418" y="162"/>
                    <a:pt x="1420" y="167"/>
                    <a:pt x="1418" y="167"/>
                  </a:cubicBezTo>
                  <a:cubicBezTo>
                    <a:pt x="1416" y="167"/>
                    <a:pt x="1412" y="161"/>
                    <a:pt x="1409" y="160"/>
                  </a:cubicBezTo>
                  <a:cubicBezTo>
                    <a:pt x="1405" y="159"/>
                    <a:pt x="1404" y="157"/>
                    <a:pt x="1401" y="158"/>
                  </a:cubicBezTo>
                  <a:cubicBezTo>
                    <a:pt x="1399" y="158"/>
                    <a:pt x="1397" y="156"/>
                    <a:pt x="1393" y="155"/>
                  </a:cubicBezTo>
                  <a:cubicBezTo>
                    <a:pt x="1389" y="155"/>
                    <a:pt x="1387" y="157"/>
                    <a:pt x="1386" y="158"/>
                  </a:cubicBezTo>
                  <a:cubicBezTo>
                    <a:pt x="1385" y="159"/>
                    <a:pt x="1383" y="160"/>
                    <a:pt x="1380" y="159"/>
                  </a:cubicBezTo>
                  <a:cubicBezTo>
                    <a:pt x="1378" y="159"/>
                    <a:pt x="1373" y="152"/>
                    <a:pt x="1371" y="150"/>
                  </a:cubicBezTo>
                  <a:cubicBezTo>
                    <a:pt x="1369" y="147"/>
                    <a:pt x="1370" y="150"/>
                    <a:pt x="1368" y="153"/>
                  </a:cubicBezTo>
                  <a:cubicBezTo>
                    <a:pt x="1366" y="157"/>
                    <a:pt x="1366" y="160"/>
                    <a:pt x="1368" y="165"/>
                  </a:cubicBezTo>
                  <a:cubicBezTo>
                    <a:pt x="1369" y="170"/>
                    <a:pt x="1364" y="174"/>
                    <a:pt x="1363" y="175"/>
                  </a:cubicBezTo>
                  <a:cubicBezTo>
                    <a:pt x="1362" y="176"/>
                    <a:pt x="1361" y="173"/>
                    <a:pt x="1360" y="171"/>
                  </a:cubicBezTo>
                  <a:cubicBezTo>
                    <a:pt x="1359" y="170"/>
                    <a:pt x="1356" y="170"/>
                    <a:pt x="1355" y="170"/>
                  </a:cubicBezTo>
                  <a:cubicBezTo>
                    <a:pt x="1354" y="170"/>
                    <a:pt x="1352" y="167"/>
                    <a:pt x="1352" y="165"/>
                  </a:cubicBezTo>
                  <a:cubicBezTo>
                    <a:pt x="1351" y="164"/>
                    <a:pt x="1350" y="162"/>
                    <a:pt x="1348" y="161"/>
                  </a:cubicBezTo>
                  <a:cubicBezTo>
                    <a:pt x="1347" y="159"/>
                    <a:pt x="1347" y="158"/>
                    <a:pt x="1343" y="157"/>
                  </a:cubicBezTo>
                  <a:cubicBezTo>
                    <a:pt x="1339" y="155"/>
                    <a:pt x="1341" y="154"/>
                    <a:pt x="1339" y="152"/>
                  </a:cubicBezTo>
                  <a:cubicBezTo>
                    <a:pt x="1337" y="150"/>
                    <a:pt x="1337" y="151"/>
                    <a:pt x="1336" y="151"/>
                  </a:cubicBezTo>
                  <a:cubicBezTo>
                    <a:pt x="1335" y="152"/>
                    <a:pt x="1334" y="150"/>
                    <a:pt x="1333" y="148"/>
                  </a:cubicBezTo>
                  <a:cubicBezTo>
                    <a:pt x="1333" y="147"/>
                    <a:pt x="1331" y="148"/>
                    <a:pt x="1330" y="148"/>
                  </a:cubicBezTo>
                  <a:cubicBezTo>
                    <a:pt x="1329" y="149"/>
                    <a:pt x="1327" y="143"/>
                    <a:pt x="1325" y="142"/>
                  </a:cubicBezTo>
                  <a:cubicBezTo>
                    <a:pt x="1323" y="141"/>
                    <a:pt x="1319" y="140"/>
                    <a:pt x="1317" y="140"/>
                  </a:cubicBezTo>
                  <a:cubicBezTo>
                    <a:pt x="1314" y="140"/>
                    <a:pt x="1311" y="136"/>
                    <a:pt x="1310" y="135"/>
                  </a:cubicBezTo>
                  <a:cubicBezTo>
                    <a:pt x="1310" y="134"/>
                    <a:pt x="1320" y="137"/>
                    <a:pt x="1324" y="139"/>
                  </a:cubicBezTo>
                  <a:cubicBezTo>
                    <a:pt x="1328" y="140"/>
                    <a:pt x="1328" y="142"/>
                    <a:pt x="1331" y="145"/>
                  </a:cubicBezTo>
                  <a:cubicBezTo>
                    <a:pt x="1335" y="147"/>
                    <a:pt x="1338" y="147"/>
                    <a:pt x="1337" y="146"/>
                  </a:cubicBezTo>
                  <a:cubicBezTo>
                    <a:pt x="1337" y="144"/>
                    <a:pt x="1336" y="131"/>
                    <a:pt x="1335" y="129"/>
                  </a:cubicBezTo>
                  <a:cubicBezTo>
                    <a:pt x="1335" y="127"/>
                    <a:pt x="1331" y="125"/>
                    <a:pt x="1327" y="123"/>
                  </a:cubicBezTo>
                  <a:cubicBezTo>
                    <a:pt x="1323" y="121"/>
                    <a:pt x="1325" y="118"/>
                    <a:pt x="1321" y="117"/>
                  </a:cubicBezTo>
                  <a:cubicBezTo>
                    <a:pt x="1318" y="116"/>
                    <a:pt x="1319" y="115"/>
                    <a:pt x="1316" y="115"/>
                  </a:cubicBezTo>
                  <a:cubicBezTo>
                    <a:pt x="1313" y="115"/>
                    <a:pt x="1310" y="113"/>
                    <a:pt x="1309" y="114"/>
                  </a:cubicBezTo>
                  <a:cubicBezTo>
                    <a:pt x="1307" y="114"/>
                    <a:pt x="1305" y="114"/>
                    <a:pt x="1301" y="114"/>
                  </a:cubicBezTo>
                  <a:cubicBezTo>
                    <a:pt x="1297" y="113"/>
                    <a:pt x="1294" y="113"/>
                    <a:pt x="1292" y="111"/>
                  </a:cubicBezTo>
                  <a:cubicBezTo>
                    <a:pt x="1290" y="109"/>
                    <a:pt x="1290" y="108"/>
                    <a:pt x="1286" y="108"/>
                  </a:cubicBezTo>
                  <a:cubicBezTo>
                    <a:pt x="1283" y="108"/>
                    <a:pt x="1282" y="106"/>
                    <a:pt x="1279" y="106"/>
                  </a:cubicBezTo>
                  <a:cubicBezTo>
                    <a:pt x="1277" y="106"/>
                    <a:pt x="1275" y="108"/>
                    <a:pt x="1275" y="110"/>
                  </a:cubicBezTo>
                  <a:cubicBezTo>
                    <a:pt x="1274" y="112"/>
                    <a:pt x="1278" y="115"/>
                    <a:pt x="1280" y="116"/>
                  </a:cubicBezTo>
                  <a:cubicBezTo>
                    <a:pt x="1283" y="118"/>
                    <a:pt x="1283" y="118"/>
                    <a:pt x="1281" y="119"/>
                  </a:cubicBezTo>
                  <a:cubicBezTo>
                    <a:pt x="1278" y="120"/>
                    <a:pt x="1279" y="120"/>
                    <a:pt x="1282" y="123"/>
                  </a:cubicBezTo>
                  <a:cubicBezTo>
                    <a:pt x="1285" y="126"/>
                    <a:pt x="1278" y="124"/>
                    <a:pt x="1280" y="126"/>
                  </a:cubicBezTo>
                  <a:cubicBezTo>
                    <a:pt x="1282" y="129"/>
                    <a:pt x="1274" y="128"/>
                    <a:pt x="1268" y="126"/>
                  </a:cubicBezTo>
                  <a:cubicBezTo>
                    <a:pt x="1263" y="124"/>
                    <a:pt x="1257" y="126"/>
                    <a:pt x="1255" y="126"/>
                  </a:cubicBezTo>
                  <a:cubicBezTo>
                    <a:pt x="1253" y="127"/>
                    <a:pt x="1250" y="118"/>
                    <a:pt x="1249" y="117"/>
                  </a:cubicBezTo>
                  <a:cubicBezTo>
                    <a:pt x="1249" y="117"/>
                    <a:pt x="1242" y="116"/>
                    <a:pt x="1238" y="116"/>
                  </a:cubicBezTo>
                  <a:cubicBezTo>
                    <a:pt x="1234" y="117"/>
                    <a:pt x="1227" y="113"/>
                    <a:pt x="1225" y="112"/>
                  </a:cubicBezTo>
                  <a:cubicBezTo>
                    <a:pt x="1223" y="111"/>
                    <a:pt x="1223" y="112"/>
                    <a:pt x="1222" y="114"/>
                  </a:cubicBezTo>
                  <a:cubicBezTo>
                    <a:pt x="1221" y="115"/>
                    <a:pt x="1211" y="109"/>
                    <a:pt x="1207" y="109"/>
                  </a:cubicBezTo>
                  <a:cubicBezTo>
                    <a:pt x="1203" y="109"/>
                    <a:pt x="1199" y="108"/>
                    <a:pt x="1198" y="110"/>
                  </a:cubicBezTo>
                  <a:cubicBezTo>
                    <a:pt x="1197" y="113"/>
                    <a:pt x="1203" y="118"/>
                    <a:pt x="1205" y="120"/>
                  </a:cubicBezTo>
                  <a:cubicBezTo>
                    <a:pt x="1207" y="123"/>
                    <a:pt x="1201" y="126"/>
                    <a:pt x="1199" y="127"/>
                  </a:cubicBezTo>
                  <a:cubicBezTo>
                    <a:pt x="1197" y="128"/>
                    <a:pt x="1200" y="123"/>
                    <a:pt x="1199" y="121"/>
                  </a:cubicBezTo>
                  <a:cubicBezTo>
                    <a:pt x="1199" y="119"/>
                    <a:pt x="1192" y="105"/>
                    <a:pt x="1192" y="103"/>
                  </a:cubicBezTo>
                  <a:cubicBezTo>
                    <a:pt x="1191" y="101"/>
                    <a:pt x="1188" y="101"/>
                    <a:pt x="1184" y="102"/>
                  </a:cubicBezTo>
                  <a:cubicBezTo>
                    <a:pt x="1181" y="102"/>
                    <a:pt x="1180" y="95"/>
                    <a:pt x="1180" y="93"/>
                  </a:cubicBezTo>
                  <a:cubicBezTo>
                    <a:pt x="1179" y="92"/>
                    <a:pt x="1178" y="95"/>
                    <a:pt x="1175" y="96"/>
                  </a:cubicBezTo>
                  <a:cubicBezTo>
                    <a:pt x="1172" y="97"/>
                    <a:pt x="1173" y="97"/>
                    <a:pt x="1169" y="100"/>
                  </a:cubicBezTo>
                  <a:cubicBezTo>
                    <a:pt x="1166" y="103"/>
                    <a:pt x="1164" y="103"/>
                    <a:pt x="1160" y="106"/>
                  </a:cubicBezTo>
                  <a:cubicBezTo>
                    <a:pt x="1157" y="108"/>
                    <a:pt x="1149" y="120"/>
                    <a:pt x="1146" y="122"/>
                  </a:cubicBezTo>
                  <a:cubicBezTo>
                    <a:pt x="1142" y="124"/>
                    <a:pt x="1144" y="116"/>
                    <a:pt x="1144" y="110"/>
                  </a:cubicBezTo>
                  <a:cubicBezTo>
                    <a:pt x="1144" y="105"/>
                    <a:pt x="1142" y="103"/>
                    <a:pt x="1142" y="101"/>
                  </a:cubicBezTo>
                  <a:cubicBezTo>
                    <a:pt x="1141" y="99"/>
                    <a:pt x="1147" y="103"/>
                    <a:pt x="1149" y="102"/>
                  </a:cubicBezTo>
                  <a:cubicBezTo>
                    <a:pt x="1152" y="101"/>
                    <a:pt x="1161" y="88"/>
                    <a:pt x="1164" y="86"/>
                  </a:cubicBezTo>
                  <a:cubicBezTo>
                    <a:pt x="1166" y="85"/>
                    <a:pt x="1167" y="84"/>
                    <a:pt x="1171" y="82"/>
                  </a:cubicBezTo>
                  <a:cubicBezTo>
                    <a:pt x="1175" y="79"/>
                    <a:pt x="1178" y="80"/>
                    <a:pt x="1183" y="76"/>
                  </a:cubicBezTo>
                  <a:cubicBezTo>
                    <a:pt x="1188" y="72"/>
                    <a:pt x="1186" y="59"/>
                    <a:pt x="1186" y="54"/>
                  </a:cubicBezTo>
                  <a:cubicBezTo>
                    <a:pt x="1186" y="49"/>
                    <a:pt x="1186" y="45"/>
                    <a:pt x="1183" y="43"/>
                  </a:cubicBezTo>
                  <a:cubicBezTo>
                    <a:pt x="1181" y="41"/>
                    <a:pt x="1182" y="39"/>
                    <a:pt x="1179" y="36"/>
                  </a:cubicBezTo>
                  <a:cubicBezTo>
                    <a:pt x="1177" y="32"/>
                    <a:pt x="1175" y="32"/>
                    <a:pt x="1173" y="32"/>
                  </a:cubicBezTo>
                  <a:cubicBezTo>
                    <a:pt x="1170" y="32"/>
                    <a:pt x="1167" y="30"/>
                    <a:pt x="1167" y="30"/>
                  </a:cubicBezTo>
                  <a:cubicBezTo>
                    <a:pt x="1166" y="30"/>
                    <a:pt x="1163" y="31"/>
                    <a:pt x="1161" y="32"/>
                  </a:cubicBezTo>
                  <a:cubicBezTo>
                    <a:pt x="1159" y="33"/>
                    <a:pt x="1139" y="31"/>
                    <a:pt x="1132" y="31"/>
                  </a:cubicBezTo>
                  <a:cubicBezTo>
                    <a:pt x="1126" y="31"/>
                    <a:pt x="1128" y="34"/>
                    <a:pt x="1125" y="36"/>
                  </a:cubicBezTo>
                  <a:cubicBezTo>
                    <a:pt x="1122" y="37"/>
                    <a:pt x="1119" y="39"/>
                    <a:pt x="1118" y="40"/>
                  </a:cubicBezTo>
                  <a:cubicBezTo>
                    <a:pt x="1116" y="41"/>
                    <a:pt x="1116" y="35"/>
                    <a:pt x="1117" y="33"/>
                  </a:cubicBezTo>
                  <a:cubicBezTo>
                    <a:pt x="1117" y="32"/>
                    <a:pt x="1119" y="25"/>
                    <a:pt x="1120" y="23"/>
                  </a:cubicBezTo>
                  <a:cubicBezTo>
                    <a:pt x="1121" y="21"/>
                    <a:pt x="1114" y="22"/>
                    <a:pt x="1112" y="22"/>
                  </a:cubicBezTo>
                  <a:cubicBezTo>
                    <a:pt x="1110" y="22"/>
                    <a:pt x="1115" y="18"/>
                    <a:pt x="1116" y="17"/>
                  </a:cubicBezTo>
                  <a:cubicBezTo>
                    <a:pt x="1117" y="16"/>
                    <a:pt x="1119" y="15"/>
                    <a:pt x="1118" y="12"/>
                  </a:cubicBezTo>
                  <a:cubicBezTo>
                    <a:pt x="1117" y="9"/>
                    <a:pt x="1118" y="9"/>
                    <a:pt x="1114" y="7"/>
                  </a:cubicBezTo>
                  <a:cubicBezTo>
                    <a:pt x="1109" y="6"/>
                    <a:pt x="1109" y="3"/>
                    <a:pt x="1105" y="2"/>
                  </a:cubicBezTo>
                  <a:cubicBezTo>
                    <a:pt x="1101" y="1"/>
                    <a:pt x="1100" y="0"/>
                    <a:pt x="1098" y="0"/>
                  </a:cubicBezTo>
                  <a:cubicBezTo>
                    <a:pt x="1096" y="0"/>
                    <a:pt x="1096" y="1"/>
                    <a:pt x="1094" y="2"/>
                  </a:cubicBezTo>
                  <a:cubicBezTo>
                    <a:pt x="1091" y="3"/>
                    <a:pt x="1085" y="6"/>
                    <a:pt x="1084" y="8"/>
                  </a:cubicBezTo>
                  <a:cubicBezTo>
                    <a:pt x="1084" y="10"/>
                    <a:pt x="1084" y="13"/>
                    <a:pt x="1081" y="17"/>
                  </a:cubicBezTo>
                  <a:cubicBezTo>
                    <a:pt x="1077" y="21"/>
                    <a:pt x="1080" y="23"/>
                    <a:pt x="1080" y="29"/>
                  </a:cubicBezTo>
                  <a:cubicBezTo>
                    <a:pt x="1080" y="34"/>
                    <a:pt x="1079" y="35"/>
                    <a:pt x="1071" y="37"/>
                  </a:cubicBezTo>
                  <a:cubicBezTo>
                    <a:pt x="1064" y="38"/>
                    <a:pt x="1064" y="34"/>
                    <a:pt x="1061" y="37"/>
                  </a:cubicBezTo>
                  <a:cubicBezTo>
                    <a:pt x="1058" y="41"/>
                    <a:pt x="1063" y="45"/>
                    <a:pt x="1072" y="49"/>
                  </a:cubicBezTo>
                  <a:cubicBezTo>
                    <a:pt x="1081" y="53"/>
                    <a:pt x="1080" y="51"/>
                    <a:pt x="1080" y="53"/>
                  </a:cubicBezTo>
                  <a:cubicBezTo>
                    <a:pt x="1080" y="54"/>
                    <a:pt x="1074" y="53"/>
                    <a:pt x="1071" y="53"/>
                  </a:cubicBezTo>
                  <a:cubicBezTo>
                    <a:pt x="1069" y="54"/>
                    <a:pt x="1073" y="56"/>
                    <a:pt x="1076" y="56"/>
                  </a:cubicBezTo>
                  <a:cubicBezTo>
                    <a:pt x="1078" y="56"/>
                    <a:pt x="1079" y="57"/>
                    <a:pt x="1081" y="60"/>
                  </a:cubicBezTo>
                  <a:cubicBezTo>
                    <a:pt x="1083" y="64"/>
                    <a:pt x="1080" y="67"/>
                    <a:pt x="1079" y="68"/>
                  </a:cubicBezTo>
                  <a:cubicBezTo>
                    <a:pt x="1079" y="69"/>
                    <a:pt x="1079" y="64"/>
                    <a:pt x="1078" y="62"/>
                  </a:cubicBezTo>
                  <a:cubicBezTo>
                    <a:pt x="1077" y="59"/>
                    <a:pt x="1075" y="60"/>
                    <a:pt x="1072" y="61"/>
                  </a:cubicBezTo>
                  <a:cubicBezTo>
                    <a:pt x="1068" y="61"/>
                    <a:pt x="1067" y="59"/>
                    <a:pt x="1065" y="57"/>
                  </a:cubicBezTo>
                  <a:cubicBezTo>
                    <a:pt x="1064" y="54"/>
                    <a:pt x="1061" y="51"/>
                    <a:pt x="1057" y="50"/>
                  </a:cubicBezTo>
                  <a:cubicBezTo>
                    <a:pt x="1053" y="49"/>
                    <a:pt x="1053" y="50"/>
                    <a:pt x="1049" y="51"/>
                  </a:cubicBezTo>
                  <a:cubicBezTo>
                    <a:pt x="1046" y="52"/>
                    <a:pt x="1048" y="48"/>
                    <a:pt x="1045" y="46"/>
                  </a:cubicBezTo>
                  <a:cubicBezTo>
                    <a:pt x="1043" y="44"/>
                    <a:pt x="1043" y="44"/>
                    <a:pt x="1040" y="44"/>
                  </a:cubicBezTo>
                  <a:cubicBezTo>
                    <a:pt x="1037" y="45"/>
                    <a:pt x="1036" y="46"/>
                    <a:pt x="1032" y="45"/>
                  </a:cubicBezTo>
                  <a:cubicBezTo>
                    <a:pt x="1027" y="45"/>
                    <a:pt x="1028" y="47"/>
                    <a:pt x="1024" y="47"/>
                  </a:cubicBezTo>
                  <a:cubicBezTo>
                    <a:pt x="1020" y="47"/>
                    <a:pt x="1022" y="45"/>
                    <a:pt x="1022" y="43"/>
                  </a:cubicBezTo>
                  <a:cubicBezTo>
                    <a:pt x="1022" y="42"/>
                    <a:pt x="1018" y="46"/>
                    <a:pt x="1015" y="47"/>
                  </a:cubicBezTo>
                  <a:cubicBezTo>
                    <a:pt x="1012" y="47"/>
                    <a:pt x="1008" y="50"/>
                    <a:pt x="1006" y="51"/>
                  </a:cubicBezTo>
                  <a:cubicBezTo>
                    <a:pt x="1004" y="53"/>
                    <a:pt x="994" y="55"/>
                    <a:pt x="987" y="58"/>
                  </a:cubicBezTo>
                  <a:cubicBezTo>
                    <a:pt x="981" y="62"/>
                    <a:pt x="980" y="68"/>
                    <a:pt x="976" y="70"/>
                  </a:cubicBezTo>
                  <a:cubicBezTo>
                    <a:pt x="973" y="73"/>
                    <a:pt x="975" y="74"/>
                    <a:pt x="971" y="76"/>
                  </a:cubicBezTo>
                  <a:cubicBezTo>
                    <a:pt x="968" y="77"/>
                    <a:pt x="964" y="79"/>
                    <a:pt x="961" y="81"/>
                  </a:cubicBezTo>
                  <a:cubicBezTo>
                    <a:pt x="958" y="83"/>
                    <a:pt x="959" y="84"/>
                    <a:pt x="956" y="85"/>
                  </a:cubicBezTo>
                  <a:cubicBezTo>
                    <a:pt x="952" y="87"/>
                    <a:pt x="954" y="90"/>
                    <a:pt x="954" y="93"/>
                  </a:cubicBezTo>
                  <a:cubicBezTo>
                    <a:pt x="954" y="95"/>
                    <a:pt x="959" y="96"/>
                    <a:pt x="958" y="97"/>
                  </a:cubicBezTo>
                  <a:cubicBezTo>
                    <a:pt x="956" y="99"/>
                    <a:pt x="957" y="101"/>
                    <a:pt x="952" y="102"/>
                  </a:cubicBezTo>
                  <a:cubicBezTo>
                    <a:pt x="946" y="102"/>
                    <a:pt x="945" y="104"/>
                    <a:pt x="938" y="107"/>
                  </a:cubicBezTo>
                  <a:cubicBezTo>
                    <a:pt x="931" y="109"/>
                    <a:pt x="926" y="107"/>
                    <a:pt x="923" y="109"/>
                  </a:cubicBezTo>
                  <a:cubicBezTo>
                    <a:pt x="920" y="111"/>
                    <a:pt x="923" y="118"/>
                    <a:pt x="922" y="122"/>
                  </a:cubicBezTo>
                  <a:cubicBezTo>
                    <a:pt x="921" y="125"/>
                    <a:pt x="922" y="127"/>
                    <a:pt x="925" y="131"/>
                  </a:cubicBezTo>
                  <a:cubicBezTo>
                    <a:pt x="927" y="135"/>
                    <a:pt x="929" y="137"/>
                    <a:pt x="932" y="138"/>
                  </a:cubicBezTo>
                  <a:cubicBezTo>
                    <a:pt x="935" y="139"/>
                    <a:pt x="939" y="143"/>
                    <a:pt x="942" y="145"/>
                  </a:cubicBezTo>
                  <a:cubicBezTo>
                    <a:pt x="945" y="148"/>
                    <a:pt x="947" y="148"/>
                    <a:pt x="949" y="149"/>
                  </a:cubicBezTo>
                  <a:cubicBezTo>
                    <a:pt x="952" y="151"/>
                    <a:pt x="952" y="158"/>
                    <a:pt x="952" y="160"/>
                  </a:cubicBezTo>
                  <a:cubicBezTo>
                    <a:pt x="951" y="162"/>
                    <a:pt x="951" y="172"/>
                    <a:pt x="950" y="174"/>
                  </a:cubicBezTo>
                  <a:cubicBezTo>
                    <a:pt x="949" y="177"/>
                    <a:pt x="947" y="170"/>
                    <a:pt x="946" y="169"/>
                  </a:cubicBezTo>
                  <a:cubicBezTo>
                    <a:pt x="945" y="168"/>
                    <a:pt x="942" y="168"/>
                    <a:pt x="941" y="169"/>
                  </a:cubicBezTo>
                  <a:cubicBezTo>
                    <a:pt x="939" y="171"/>
                    <a:pt x="942" y="164"/>
                    <a:pt x="944" y="162"/>
                  </a:cubicBezTo>
                  <a:cubicBezTo>
                    <a:pt x="946" y="160"/>
                    <a:pt x="946" y="156"/>
                    <a:pt x="947" y="154"/>
                  </a:cubicBezTo>
                  <a:cubicBezTo>
                    <a:pt x="948" y="152"/>
                    <a:pt x="933" y="151"/>
                    <a:pt x="929" y="149"/>
                  </a:cubicBezTo>
                  <a:cubicBezTo>
                    <a:pt x="925" y="147"/>
                    <a:pt x="917" y="133"/>
                    <a:pt x="915" y="129"/>
                  </a:cubicBezTo>
                  <a:cubicBezTo>
                    <a:pt x="913" y="126"/>
                    <a:pt x="908" y="125"/>
                    <a:pt x="907" y="126"/>
                  </a:cubicBezTo>
                  <a:cubicBezTo>
                    <a:pt x="905" y="127"/>
                    <a:pt x="900" y="130"/>
                    <a:pt x="899" y="131"/>
                  </a:cubicBezTo>
                  <a:cubicBezTo>
                    <a:pt x="898" y="133"/>
                    <a:pt x="902" y="133"/>
                    <a:pt x="905" y="135"/>
                  </a:cubicBezTo>
                  <a:cubicBezTo>
                    <a:pt x="907" y="136"/>
                    <a:pt x="907" y="138"/>
                    <a:pt x="906" y="139"/>
                  </a:cubicBezTo>
                  <a:cubicBezTo>
                    <a:pt x="904" y="141"/>
                    <a:pt x="903" y="136"/>
                    <a:pt x="901" y="137"/>
                  </a:cubicBezTo>
                  <a:cubicBezTo>
                    <a:pt x="899" y="139"/>
                    <a:pt x="896" y="136"/>
                    <a:pt x="893" y="135"/>
                  </a:cubicBezTo>
                  <a:cubicBezTo>
                    <a:pt x="890" y="135"/>
                    <a:pt x="885" y="135"/>
                    <a:pt x="886" y="136"/>
                  </a:cubicBezTo>
                  <a:cubicBezTo>
                    <a:pt x="887" y="138"/>
                    <a:pt x="886" y="140"/>
                    <a:pt x="887" y="143"/>
                  </a:cubicBezTo>
                  <a:cubicBezTo>
                    <a:pt x="888" y="146"/>
                    <a:pt x="893" y="150"/>
                    <a:pt x="895" y="151"/>
                  </a:cubicBezTo>
                  <a:cubicBezTo>
                    <a:pt x="897" y="151"/>
                    <a:pt x="903" y="152"/>
                    <a:pt x="904" y="154"/>
                  </a:cubicBezTo>
                  <a:cubicBezTo>
                    <a:pt x="906" y="156"/>
                    <a:pt x="907" y="160"/>
                    <a:pt x="905" y="162"/>
                  </a:cubicBezTo>
                  <a:cubicBezTo>
                    <a:pt x="904" y="163"/>
                    <a:pt x="899" y="158"/>
                    <a:pt x="896" y="159"/>
                  </a:cubicBezTo>
                  <a:cubicBezTo>
                    <a:pt x="893" y="160"/>
                    <a:pt x="889" y="160"/>
                    <a:pt x="887" y="160"/>
                  </a:cubicBezTo>
                  <a:cubicBezTo>
                    <a:pt x="884" y="161"/>
                    <a:pt x="882" y="158"/>
                    <a:pt x="882" y="155"/>
                  </a:cubicBezTo>
                  <a:cubicBezTo>
                    <a:pt x="882" y="152"/>
                    <a:pt x="882" y="133"/>
                    <a:pt x="880" y="130"/>
                  </a:cubicBezTo>
                  <a:cubicBezTo>
                    <a:pt x="877" y="128"/>
                    <a:pt x="875" y="126"/>
                    <a:pt x="874" y="127"/>
                  </a:cubicBezTo>
                  <a:cubicBezTo>
                    <a:pt x="873" y="127"/>
                    <a:pt x="874" y="137"/>
                    <a:pt x="874" y="140"/>
                  </a:cubicBezTo>
                  <a:cubicBezTo>
                    <a:pt x="874" y="143"/>
                    <a:pt x="865" y="147"/>
                    <a:pt x="865" y="150"/>
                  </a:cubicBezTo>
                  <a:cubicBezTo>
                    <a:pt x="865" y="154"/>
                    <a:pt x="862" y="155"/>
                    <a:pt x="861" y="158"/>
                  </a:cubicBezTo>
                  <a:cubicBezTo>
                    <a:pt x="860" y="162"/>
                    <a:pt x="870" y="169"/>
                    <a:pt x="872" y="170"/>
                  </a:cubicBezTo>
                  <a:cubicBezTo>
                    <a:pt x="874" y="172"/>
                    <a:pt x="871" y="175"/>
                    <a:pt x="871" y="177"/>
                  </a:cubicBezTo>
                  <a:cubicBezTo>
                    <a:pt x="871" y="178"/>
                    <a:pt x="870" y="193"/>
                    <a:pt x="871" y="198"/>
                  </a:cubicBezTo>
                  <a:cubicBezTo>
                    <a:pt x="871" y="203"/>
                    <a:pt x="872" y="207"/>
                    <a:pt x="874" y="208"/>
                  </a:cubicBezTo>
                  <a:cubicBezTo>
                    <a:pt x="876" y="209"/>
                    <a:pt x="877" y="207"/>
                    <a:pt x="879" y="207"/>
                  </a:cubicBezTo>
                  <a:cubicBezTo>
                    <a:pt x="882" y="207"/>
                    <a:pt x="883" y="205"/>
                    <a:pt x="886" y="204"/>
                  </a:cubicBezTo>
                  <a:cubicBezTo>
                    <a:pt x="889" y="204"/>
                    <a:pt x="896" y="203"/>
                    <a:pt x="900" y="205"/>
                  </a:cubicBezTo>
                  <a:cubicBezTo>
                    <a:pt x="905" y="206"/>
                    <a:pt x="905" y="209"/>
                    <a:pt x="907" y="212"/>
                  </a:cubicBezTo>
                  <a:cubicBezTo>
                    <a:pt x="908" y="216"/>
                    <a:pt x="912" y="220"/>
                    <a:pt x="914" y="223"/>
                  </a:cubicBezTo>
                  <a:cubicBezTo>
                    <a:pt x="916" y="227"/>
                    <a:pt x="909" y="226"/>
                    <a:pt x="909" y="233"/>
                  </a:cubicBezTo>
                  <a:cubicBezTo>
                    <a:pt x="909" y="240"/>
                    <a:pt x="913" y="241"/>
                    <a:pt x="918" y="242"/>
                  </a:cubicBezTo>
                  <a:cubicBezTo>
                    <a:pt x="922" y="244"/>
                    <a:pt x="916" y="245"/>
                    <a:pt x="914" y="245"/>
                  </a:cubicBezTo>
                  <a:cubicBezTo>
                    <a:pt x="912" y="245"/>
                    <a:pt x="909" y="247"/>
                    <a:pt x="908" y="248"/>
                  </a:cubicBezTo>
                  <a:cubicBezTo>
                    <a:pt x="907" y="249"/>
                    <a:pt x="906" y="246"/>
                    <a:pt x="904" y="245"/>
                  </a:cubicBezTo>
                  <a:cubicBezTo>
                    <a:pt x="901" y="243"/>
                    <a:pt x="902" y="231"/>
                    <a:pt x="901" y="226"/>
                  </a:cubicBezTo>
                  <a:cubicBezTo>
                    <a:pt x="900" y="221"/>
                    <a:pt x="897" y="214"/>
                    <a:pt x="894" y="213"/>
                  </a:cubicBezTo>
                  <a:cubicBezTo>
                    <a:pt x="891" y="211"/>
                    <a:pt x="877" y="221"/>
                    <a:pt x="877" y="223"/>
                  </a:cubicBezTo>
                  <a:cubicBezTo>
                    <a:pt x="876" y="225"/>
                    <a:pt x="878" y="225"/>
                    <a:pt x="880" y="229"/>
                  </a:cubicBezTo>
                  <a:cubicBezTo>
                    <a:pt x="882" y="232"/>
                    <a:pt x="878" y="238"/>
                    <a:pt x="875" y="245"/>
                  </a:cubicBezTo>
                  <a:cubicBezTo>
                    <a:pt x="873" y="251"/>
                    <a:pt x="868" y="259"/>
                    <a:pt x="865" y="261"/>
                  </a:cubicBezTo>
                  <a:cubicBezTo>
                    <a:pt x="863" y="263"/>
                    <a:pt x="868" y="266"/>
                    <a:pt x="871" y="269"/>
                  </a:cubicBezTo>
                  <a:cubicBezTo>
                    <a:pt x="874" y="273"/>
                    <a:pt x="874" y="276"/>
                    <a:pt x="872" y="279"/>
                  </a:cubicBezTo>
                  <a:cubicBezTo>
                    <a:pt x="870" y="281"/>
                    <a:pt x="865" y="267"/>
                    <a:pt x="862" y="265"/>
                  </a:cubicBezTo>
                  <a:cubicBezTo>
                    <a:pt x="859" y="263"/>
                    <a:pt x="852" y="263"/>
                    <a:pt x="847" y="263"/>
                  </a:cubicBezTo>
                  <a:cubicBezTo>
                    <a:pt x="842" y="263"/>
                    <a:pt x="837" y="259"/>
                    <a:pt x="834" y="257"/>
                  </a:cubicBezTo>
                  <a:cubicBezTo>
                    <a:pt x="831" y="254"/>
                    <a:pt x="830" y="256"/>
                    <a:pt x="828" y="257"/>
                  </a:cubicBezTo>
                  <a:cubicBezTo>
                    <a:pt x="826" y="258"/>
                    <a:pt x="826" y="255"/>
                    <a:pt x="828" y="253"/>
                  </a:cubicBezTo>
                  <a:cubicBezTo>
                    <a:pt x="829" y="251"/>
                    <a:pt x="841" y="253"/>
                    <a:pt x="846" y="253"/>
                  </a:cubicBezTo>
                  <a:cubicBezTo>
                    <a:pt x="851" y="253"/>
                    <a:pt x="853" y="252"/>
                    <a:pt x="857" y="250"/>
                  </a:cubicBezTo>
                  <a:cubicBezTo>
                    <a:pt x="861" y="247"/>
                    <a:pt x="867" y="225"/>
                    <a:pt x="867" y="223"/>
                  </a:cubicBezTo>
                  <a:cubicBezTo>
                    <a:pt x="868" y="221"/>
                    <a:pt x="867" y="217"/>
                    <a:pt x="864" y="215"/>
                  </a:cubicBezTo>
                  <a:cubicBezTo>
                    <a:pt x="861" y="213"/>
                    <a:pt x="858" y="202"/>
                    <a:pt x="857" y="195"/>
                  </a:cubicBezTo>
                  <a:cubicBezTo>
                    <a:pt x="856" y="187"/>
                    <a:pt x="858" y="179"/>
                    <a:pt x="857" y="175"/>
                  </a:cubicBezTo>
                  <a:cubicBezTo>
                    <a:pt x="857" y="172"/>
                    <a:pt x="851" y="165"/>
                    <a:pt x="849" y="162"/>
                  </a:cubicBezTo>
                  <a:cubicBezTo>
                    <a:pt x="847" y="159"/>
                    <a:pt x="850" y="157"/>
                    <a:pt x="851" y="155"/>
                  </a:cubicBezTo>
                  <a:cubicBezTo>
                    <a:pt x="853" y="152"/>
                    <a:pt x="853" y="138"/>
                    <a:pt x="854" y="136"/>
                  </a:cubicBezTo>
                  <a:cubicBezTo>
                    <a:pt x="854" y="133"/>
                    <a:pt x="857" y="132"/>
                    <a:pt x="857" y="130"/>
                  </a:cubicBezTo>
                  <a:cubicBezTo>
                    <a:pt x="856" y="128"/>
                    <a:pt x="853" y="127"/>
                    <a:pt x="850" y="127"/>
                  </a:cubicBezTo>
                  <a:cubicBezTo>
                    <a:pt x="847" y="127"/>
                    <a:pt x="843" y="127"/>
                    <a:pt x="838" y="127"/>
                  </a:cubicBezTo>
                  <a:cubicBezTo>
                    <a:pt x="833" y="127"/>
                    <a:pt x="831" y="126"/>
                    <a:pt x="830" y="125"/>
                  </a:cubicBezTo>
                  <a:cubicBezTo>
                    <a:pt x="829" y="125"/>
                    <a:pt x="827" y="126"/>
                    <a:pt x="825" y="128"/>
                  </a:cubicBezTo>
                  <a:cubicBezTo>
                    <a:pt x="823" y="129"/>
                    <a:pt x="825" y="133"/>
                    <a:pt x="821" y="146"/>
                  </a:cubicBezTo>
                  <a:cubicBezTo>
                    <a:pt x="816" y="160"/>
                    <a:pt x="806" y="161"/>
                    <a:pt x="806" y="163"/>
                  </a:cubicBezTo>
                  <a:cubicBezTo>
                    <a:pt x="806" y="166"/>
                    <a:pt x="804" y="168"/>
                    <a:pt x="803" y="170"/>
                  </a:cubicBezTo>
                  <a:cubicBezTo>
                    <a:pt x="802" y="173"/>
                    <a:pt x="804" y="172"/>
                    <a:pt x="806" y="172"/>
                  </a:cubicBezTo>
                  <a:cubicBezTo>
                    <a:pt x="808" y="172"/>
                    <a:pt x="809" y="186"/>
                    <a:pt x="809" y="188"/>
                  </a:cubicBezTo>
                  <a:cubicBezTo>
                    <a:pt x="809" y="190"/>
                    <a:pt x="806" y="188"/>
                    <a:pt x="806" y="189"/>
                  </a:cubicBezTo>
                  <a:cubicBezTo>
                    <a:pt x="805" y="189"/>
                    <a:pt x="805" y="197"/>
                    <a:pt x="807" y="199"/>
                  </a:cubicBezTo>
                  <a:cubicBezTo>
                    <a:pt x="810" y="202"/>
                    <a:pt x="810" y="198"/>
                    <a:pt x="812" y="198"/>
                  </a:cubicBezTo>
                  <a:cubicBezTo>
                    <a:pt x="813" y="198"/>
                    <a:pt x="814" y="205"/>
                    <a:pt x="817" y="208"/>
                  </a:cubicBezTo>
                  <a:cubicBezTo>
                    <a:pt x="820" y="211"/>
                    <a:pt x="823" y="212"/>
                    <a:pt x="825" y="211"/>
                  </a:cubicBezTo>
                  <a:cubicBezTo>
                    <a:pt x="828" y="210"/>
                    <a:pt x="826" y="223"/>
                    <a:pt x="824" y="226"/>
                  </a:cubicBezTo>
                  <a:cubicBezTo>
                    <a:pt x="822" y="228"/>
                    <a:pt x="821" y="218"/>
                    <a:pt x="815" y="214"/>
                  </a:cubicBezTo>
                  <a:cubicBezTo>
                    <a:pt x="810" y="211"/>
                    <a:pt x="804" y="207"/>
                    <a:pt x="802" y="206"/>
                  </a:cubicBezTo>
                  <a:cubicBezTo>
                    <a:pt x="799" y="205"/>
                    <a:pt x="790" y="197"/>
                    <a:pt x="785" y="197"/>
                  </a:cubicBezTo>
                  <a:cubicBezTo>
                    <a:pt x="779" y="197"/>
                    <a:pt x="774" y="194"/>
                    <a:pt x="768" y="194"/>
                  </a:cubicBezTo>
                  <a:cubicBezTo>
                    <a:pt x="762" y="194"/>
                    <a:pt x="761" y="192"/>
                    <a:pt x="759" y="191"/>
                  </a:cubicBezTo>
                  <a:cubicBezTo>
                    <a:pt x="757" y="190"/>
                    <a:pt x="754" y="192"/>
                    <a:pt x="755" y="193"/>
                  </a:cubicBezTo>
                  <a:cubicBezTo>
                    <a:pt x="755" y="195"/>
                    <a:pt x="751" y="197"/>
                    <a:pt x="753" y="201"/>
                  </a:cubicBezTo>
                  <a:cubicBezTo>
                    <a:pt x="755" y="205"/>
                    <a:pt x="757" y="208"/>
                    <a:pt x="759" y="211"/>
                  </a:cubicBezTo>
                  <a:cubicBezTo>
                    <a:pt x="760" y="214"/>
                    <a:pt x="755" y="215"/>
                    <a:pt x="752" y="215"/>
                  </a:cubicBezTo>
                  <a:cubicBezTo>
                    <a:pt x="749" y="216"/>
                    <a:pt x="751" y="219"/>
                    <a:pt x="751" y="223"/>
                  </a:cubicBezTo>
                  <a:cubicBezTo>
                    <a:pt x="751" y="226"/>
                    <a:pt x="748" y="222"/>
                    <a:pt x="746" y="221"/>
                  </a:cubicBezTo>
                  <a:cubicBezTo>
                    <a:pt x="744" y="221"/>
                    <a:pt x="744" y="220"/>
                    <a:pt x="745" y="219"/>
                  </a:cubicBezTo>
                  <a:cubicBezTo>
                    <a:pt x="747" y="219"/>
                    <a:pt x="746" y="217"/>
                    <a:pt x="747" y="216"/>
                  </a:cubicBezTo>
                  <a:cubicBezTo>
                    <a:pt x="747" y="215"/>
                    <a:pt x="745" y="213"/>
                    <a:pt x="743" y="212"/>
                  </a:cubicBezTo>
                  <a:cubicBezTo>
                    <a:pt x="741" y="211"/>
                    <a:pt x="739" y="212"/>
                    <a:pt x="735" y="214"/>
                  </a:cubicBezTo>
                  <a:cubicBezTo>
                    <a:pt x="732" y="217"/>
                    <a:pt x="731" y="217"/>
                    <a:pt x="725" y="218"/>
                  </a:cubicBezTo>
                  <a:cubicBezTo>
                    <a:pt x="719" y="219"/>
                    <a:pt x="719" y="217"/>
                    <a:pt x="715" y="218"/>
                  </a:cubicBezTo>
                  <a:cubicBezTo>
                    <a:pt x="711" y="220"/>
                    <a:pt x="710" y="220"/>
                    <a:pt x="709" y="222"/>
                  </a:cubicBezTo>
                  <a:cubicBezTo>
                    <a:pt x="707" y="224"/>
                    <a:pt x="710" y="224"/>
                    <a:pt x="707" y="226"/>
                  </a:cubicBezTo>
                  <a:cubicBezTo>
                    <a:pt x="705" y="227"/>
                    <a:pt x="704" y="224"/>
                    <a:pt x="703" y="227"/>
                  </a:cubicBezTo>
                  <a:cubicBezTo>
                    <a:pt x="701" y="230"/>
                    <a:pt x="699" y="230"/>
                    <a:pt x="698" y="231"/>
                  </a:cubicBezTo>
                  <a:cubicBezTo>
                    <a:pt x="696" y="232"/>
                    <a:pt x="696" y="231"/>
                    <a:pt x="694" y="231"/>
                  </a:cubicBezTo>
                  <a:cubicBezTo>
                    <a:pt x="691" y="231"/>
                    <a:pt x="693" y="229"/>
                    <a:pt x="690" y="230"/>
                  </a:cubicBezTo>
                  <a:cubicBezTo>
                    <a:pt x="687" y="231"/>
                    <a:pt x="690" y="228"/>
                    <a:pt x="690" y="227"/>
                  </a:cubicBezTo>
                  <a:cubicBezTo>
                    <a:pt x="691" y="226"/>
                    <a:pt x="697" y="223"/>
                    <a:pt x="698" y="222"/>
                  </a:cubicBezTo>
                  <a:cubicBezTo>
                    <a:pt x="700" y="221"/>
                    <a:pt x="700" y="214"/>
                    <a:pt x="699" y="213"/>
                  </a:cubicBezTo>
                  <a:cubicBezTo>
                    <a:pt x="698" y="212"/>
                    <a:pt x="702" y="210"/>
                    <a:pt x="703" y="209"/>
                  </a:cubicBezTo>
                  <a:cubicBezTo>
                    <a:pt x="704" y="209"/>
                    <a:pt x="698" y="211"/>
                    <a:pt x="695" y="212"/>
                  </a:cubicBezTo>
                  <a:cubicBezTo>
                    <a:pt x="692" y="213"/>
                    <a:pt x="687" y="217"/>
                    <a:pt x="685" y="219"/>
                  </a:cubicBezTo>
                  <a:cubicBezTo>
                    <a:pt x="682" y="220"/>
                    <a:pt x="679" y="221"/>
                    <a:pt x="674" y="222"/>
                  </a:cubicBezTo>
                  <a:cubicBezTo>
                    <a:pt x="668" y="224"/>
                    <a:pt x="665" y="230"/>
                    <a:pt x="664" y="230"/>
                  </a:cubicBezTo>
                  <a:cubicBezTo>
                    <a:pt x="662" y="231"/>
                    <a:pt x="658" y="229"/>
                    <a:pt x="656" y="229"/>
                  </a:cubicBezTo>
                  <a:cubicBezTo>
                    <a:pt x="654" y="229"/>
                    <a:pt x="658" y="232"/>
                    <a:pt x="658" y="234"/>
                  </a:cubicBezTo>
                  <a:cubicBezTo>
                    <a:pt x="659" y="235"/>
                    <a:pt x="652" y="236"/>
                    <a:pt x="650" y="236"/>
                  </a:cubicBezTo>
                  <a:cubicBezTo>
                    <a:pt x="649" y="237"/>
                    <a:pt x="651" y="242"/>
                    <a:pt x="649" y="247"/>
                  </a:cubicBezTo>
                  <a:cubicBezTo>
                    <a:pt x="648" y="252"/>
                    <a:pt x="639" y="250"/>
                    <a:pt x="635" y="250"/>
                  </a:cubicBezTo>
                  <a:cubicBezTo>
                    <a:pt x="630" y="251"/>
                    <a:pt x="631" y="247"/>
                    <a:pt x="629" y="245"/>
                  </a:cubicBezTo>
                  <a:cubicBezTo>
                    <a:pt x="627" y="242"/>
                    <a:pt x="625" y="242"/>
                    <a:pt x="623" y="241"/>
                  </a:cubicBezTo>
                  <a:cubicBezTo>
                    <a:pt x="621" y="240"/>
                    <a:pt x="623" y="237"/>
                    <a:pt x="625" y="235"/>
                  </a:cubicBezTo>
                  <a:cubicBezTo>
                    <a:pt x="627" y="232"/>
                    <a:pt x="634" y="231"/>
                    <a:pt x="635" y="230"/>
                  </a:cubicBezTo>
                  <a:cubicBezTo>
                    <a:pt x="637" y="229"/>
                    <a:pt x="631" y="224"/>
                    <a:pt x="630" y="222"/>
                  </a:cubicBezTo>
                  <a:cubicBezTo>
                    <a:pt x="629" y="220"/>
                    <a:pt x="624" y="218"/>
                    <a:pt x="620" y="218"/>
                  </a:cubicBezTo>
                  <a:cubicBezTo>
                    <a:pt x="616" y="218"/>
                    <a:pt x="613" y="217"/>
                    <a:pt x="609" y="216"/>
                  </a:cubicBezTo>
                  <a:cubicBezTo>
                    <a:pt x="605" y="215"/>
                    <a:pt x="607" y="218"/>
                    <a:pt x="609" y="219"/>
                  </a:cubicBezTo>
                  <a:cubicBezTo>
                    <a:pt x="610" y="221"/>
                    <a:pt x="613" y="224"/>
                    <a:pt x="615" y="227"/>
                  </a:cubicBezTo>
                  <a:cubicBezTo>
                    <a:pt x="616" y="231"/>
                    <a:pt x="609" y="241"/>
                    <a:pt x="609" y="244"/>
                  </a:cubicBezTo>
                  <a:cubicBezTo>
                    <a:pt x="609" y="246"/>
                    <a:pt x="616" y="247"/>
                    <a:pt x="619" y="251"/>
                  </a:cubicBezTo>
                  <a:cubicBezTo>
                    <a:pt x="621" y="255"/>
                    <a:pt x="614" y="263"/>
                    <a:pt x="613" y="264"/>
                  </a:cubicBezTo>
                  <a:cubicBezTo>
                    <a:pt x="611" y="266"/>
                    <a:pt x="608" y="265"/>
                    <a:pt x="608" y="264"/>
                  </a:cubicBezTo>
                  <a:cubicBezTo>
                    <a:pt x="607" y="263"/>
                    <a:pt x="604" y="260"/>
                    <a:pt x="602" y="260"/>
                  </a:cubicBezTo>
                  <a:cubicBezTo>
                    <a:pt x="600" y="261"/>
                    <a:pt x="600" y="259"/>
                    <a:pt x="598" y="258"/>
                  </a:cubicBezTo>
                  <a:cubicBezTo>
                    <a:pt x="598" y="258"/>
                    <a:pt x="594" y="262"/>
                    <a:pt x="592" y="264"/>
                  </a:cubicBezTo>
                  <a:cubicBezTo>
                    <a:pt x="590" y="266"/>
                    <a:pt x="584" y="267"/>
                    <a:pt x="583" y="269"/>
                  </a:cubicBezTo>
                  <a:cubicBezTo>
                    <a:pt x="581" y="271"/>
                    <a:pt x="576" y="275"/>
                    <a:pt x="575" y="277"/>
                  </a:cubicBezTo>
                  <a:cubicBezTo>
                    <a:pt x="573" y="279"/>
                    <a:pt x="581" y="286"/>
                    <a:pt x="582" y="287"/>
                  </a:cubicBezTo>
                  <a:cubicBezTo>
                    <a:pt x="584" y="288"/>
                    <a:pt x="583" y="290"/>
                    <a:pt x="581" y="292"/>
                  </a:cubicBezTo>
                  <a:cubicBezTo>
                    <a:pt x="580" y="294"/>
                    <a:pt x="571" y="290"/>
                    <a:pt x="568" y="289"/>
                  </a:cubicBezTo>
                  <a:cubicBezTo>
                    <a:pt x="566" y="288"/>
                    <a:pt x="565" y="288"/>
                    <a:pt x="563" y="289"/>
                  </a:cubicBezTo>
                  <a:cubicBezTo>
                    <a:pt x="560" y="290"/>
                    <a:pt x="557" y="287"/>
                    <a:pt x="555" y="284"/>
                  </a:cubicBezTo>
                  <a:cubicBezTo>
                    <a:pt x="554" y="281"/>
                    <a:pt x="552" y="283"/>
                    <a:pt x="550" y="282"/>
                  </a:cubicBezTo>
                  <a:cubicBezTo>
                    <a:pt x="548" y="282"/>
                    <a:pt x="549" y="283"/>
                    <a:pt x="548" y="284"/>
                  </a:cubicBezTo>
                  <a:cubicBezTo>
                    <a:pt x="548" y="286"/>
                    <a:pt x="547" y="286"/>
                    <a:pt x="545" y="287"/>
                  </a:cubicBezTo>
                  <a:cubicBezTo>
                    <a:pt x="544" y="287"/>
                    <a:pt x="545" y="291"/>
                    <a:pt x="549" y="296"/>
                  </a:cubicBezTo>
                  <a:cubicBezTo>
                    <a:pt x="553" y="300"/>
                    <a:pt x="553" y="297"/>
                    <a:pt x="556" y="296"/>
                  </a:cubicBezTo>
                  <a:cubicBezTo>
                    <a:pt x="560" y="295"/>
                    <a:pt x="558" y="302"/>
                    <a:pt x="560" y="304"/>
                  </a:cubicBezTo>
                  <a:cubicBezTo>
                    <a:pt x="562" y="306"/>
                    <a:pt x="557" y="306"/>
                    <a:pt x="555" y="307"/>
                  </a:cubicBezTo>
                  <a:cubicBezTo>
                    <a:pt x="553" y="307"/>
                    <a:pt x="547" y="306"/>
                    <a:pt x="544" y="303"/>
                  </a:cubicBezTo>
                  <a:cubicBezTo>
                    <a:pt x="540" y="301"/>
                    <a:pt x="541" y="298"/>
                    <a:pt x="539" y="298"/>
                  </a:cubicBezTo>
                  <a:cubicBezTo>
                    <a:pt x="537" y="298"/>
                    <a:pt x="534" y="297"/>
                    <a:pt x="533" y="295"/>
                  </a:cubicBezTo>
                  <a:cubicBezTo>
                    <a:pt x="531" y="293"/>
                    <a:pt x="529" y="292"/>
                    <a:pt x="530" y="291"/>
                  </a:cubicBezTo>
                  <a:cubicBezTo>
                    <a:pt x="531" y="290"/>
                    <a:pt x="531" y="284"/>
                    <a:pt x="529" y="281"/>
                  </a:cubicBezTo>
                  <a:cubicBezTo>
                    <a:pt x="528" y="277"/>
                    <a:pt x="526" y="278"/>
                    <a:pt x="528" y="278"/>
                  </a:cubicBezTo>
                  <a:cubicBezTo>
                    <a:pt x="530" y="277"/>
                    <a:pt x="530" y="272"/>
                    <a:pt x="529" y="271"/>
                  </a:cubicBezTo>
                  <a:cubicBezTo>
                    <a:pt x="528" y="270"/>
                    <a:pt x="521" y="264"/>
                    <a:pt x="520" y="264"/>
                  </a:cubicBezTo>
                  <a:cubicBezTo>
                    <a:pt x="519" y="264"/>
                    <a:pt x="516" y="260"/>
                    <a:pt x="516" y="259"/>
                  </a:cubicBezTo>
                  <a:cubicBezTo>
                    <a:pt x="516" y="258"/>
                    <a:pt x="513" y="255"/>
                    <a:pt x="512" y="255"/>
                  </a:cubicBezTo>
                  <a:cubicBezTo>
                    <a:pt x="510" y="255"/>
                    <a:pt x="506" y="255"/>
                    <a:pt x="504" y="254"/>
                  </a:cubicBezTo>
                  <a:cubicBezTo>
                    <a:pt x="501" y="252"/>
                    <a:pt x="505" y="251"/>
                    <a:pt x="506" y="251"/>
                  </a:cubicBezTo>
                  <a:cubicBezTo>
                    <a:pt x="507" y="250"/>
                    <a:pt x="508" y="248"/>
                    <a:pt x="509" y="247"/>
                  </a:cubicBezTo>
                  <a:cubicBezTo>
                    <a:pt x="510" y="246"/>
                    <a:pt x="513" y="251"/>
                    <a:pt x="516" y="253"/>
                  </a:cubicBezTo>
                  <a:cubicBezTo>
                    <a:pt x="519" y="255"/>
                    <a:pt x="529" y="258"/>
                    <a:pt x="532" y="260"/>
                  </a:cubicBezTo>
                  <a:cubicBezTo>
                    <a:pt x="534" y="261"/>
                    <a:pt x="544" y="263"/>
                    <a:pt x="549" y="264"/>
                  </a:cubicBezTo>
                  <a:cubicBezTo>
                    <a:pt x="554" y="264"/>
                    <a:pt x="561" y="266"/>
                    <a:pt x="564" y="266"/>
                  </a:cubicBezTo>
                  <a:cubicBezTo>
                    <a:pt x="567" y="266"/>
                    <a:pt x="571" y="264"/>
                    <a:pt x="575" y="264"/>
                  </a:cubicBezTo>
                  <a:cubicBezTo>
                    <a:pt x="578" y="264"/>
                    <a:pt x="581" y="261"/>
                    <a:pt x="584" y="257"/>
                  </a:cubicBezTo>
                  <a:cubicBezTo>
                    <a:pt x="588" y="253"/>
                    <a:pt x="588" y="246"/>
                    <a:pt x="587" y="245"/>
                  </a:cubicBezTo>
                  <a:cubicBezTo>
                    <a:pt x="586" y="244"/>
                    <a:pt x="587" y="234"/>
                    <a:pt x="585" y="233"/>
                  </a:cubicBezTo>
                  <a:cubicBezTo>
                    <a:pt x="582" y="232"/>
                    <a:pt x="582" y="231"/>
                    <a:pt x="579" y="229"/>
                  </a:cubicBezTo>
                  <a:cubicBezTo>
                    <a:pt x="576" y="226"/>
                    <a:pt x="575" y="226"/>
                    <a:pt x="573" y="226"/>
                  </a:cubicBezTo>
                  <a:cubicBezTo>
                    <a:pt x="571" y="227"/>
                    <a:pt x="571" y="225"/>
                    <a:pt x="568" y="223"/>
                  </a:cubicBezTo>
                  <a:cubicBezTo>
                    <a:pt x="565" y="222"/>
                    <a:pt x="565" y="222"/>
                    <a:pt x="561" y="221"/>
                  </a:cubicBezTo>
                  <a:cubicBezTo>
                    <a:pt x="558" y="221"/>
                    <a:pt x="557" y="219"/>
                    <a:pt x="555" y="217"/>
                  </a:cubicBezTo>
                  <a:cubicBezTo>
                    <a:pt x="552" y="214"/>
                    <a:pt x="542" y="209"/>
                    <a:pt x="539" y="207"/>
                  </a:cubicBezTo>
                  <a:cubicBezTo>
                    <a:pt x="536" y="205"/>
                    <a:pt x="532" y="204"/>
                    <a:pt x="528" y="205"/>
                  </a:cubicBezTo>
                  <a:cubicBezTo>
                    <a:pt x="525" y="205"/>
                    <a:pt x="523" y="203"/>
                    <a:pt x="521" y="204"/>
                  </a:cubicBezTo>
                  <a:cubicBezTo>
                    <a:pt x="519" y="204"/>
                    <a:pt x="517" y="203"/>
                    <a:pt x="517" y="202"/>
                  </a:cubicBezTo>
                  <a:cubicBezTo>
                    <a:pt x="517" y="200"/>
                    <a:pt x="514" y="202"/>
                    <a:pt x="511" y="203"/>
                  </a:cubicBezTo>
                  <a:cubicBezTo>
                    <a:pt x="509" y="205"/>
                    <a:pt x="513" y="200"/>
                    <a:pt x="510" y="200"/>
                  </a:cubicBezTo>
                  <a:cubicBezTo>
                    <a:pt x="508" y="200"/>
                    <a:pt x="505" y="198"/>
                    <a:pt x="507" y="198"/>
                  </a:cubicBezTo>
                  <a:cubicBezTo>
                    <a:pt x="509" y="198"/>
                    <a:pt x="516" y="195"/>
                    <a:pt x="512" y="193"/>
                  </a:cubicBezTo>
                  <a:cubicBezTo>
                    <a:pt x="508" y="191"/>
                    <a:pt x="503" y="191"/>
                    <a:pt x="502" y="192"/>
                  </a:cubicBezTo>
                  <a:cubicBezTo>
                    <a:pt x="501" y="193"/>
                    <a:pt x="501" y="193"/>
                    <a:pt x="500" y="194"/>
                  </a:cubicBezTo>
                  <a:cubicBezTo>
                    <a:pt x="500" y="194"/>
                    <a:pt x="500" y="194"/>
                    <a:pt x="500" y="194"/>
                  </a:cubicBezTo>
                  <a:cubicBezTo>
                    <a:pt x="499" y="194"/>
                    <a:pt x="499" y="194"/>
                    <a:pt x="498" y="194"/>
                  </a:cubicBezTo>
                  <a:cubicBezTo>
                    <a:pt x="498" y="194"/>
                    <a:pt x="498" y="194"/>
                    <a:pt x="497" y="194"/>
                  </a:cubicBezTo>
                  <a:cubicBezTo>
                    <a:pt x="497" y="194"/>
                    <a:pt x="496" y="194"/>
                    <a:pt x="496" y="194"/>
                  </a:cubicBezTo>
                  <a:cubicBezTo>
                    <a:pt x="495" y="194"/>
                    <a:pt x="495" y="194"/>
                    <a:pt x="494" y="194"/>
                  </a:cubicBezTo>
                  <a:cubicBezTo>
                    <a:pt x="493" y="194"/>
                    <a:pt x="493" y="194"/>
                    <a:pt x="492" y="194"/>
                  </a:cubicBezTo>
                  <a:cubicBezTo>
                    <a:pt x="487" y="194"/>
                    <a:pt x="483" y="192"/>
                    <a:pt x="483" y="191"/>
                  </a:cubicBezTo>
                  <a:cubicBezTo>
                    <a:pt x="483" y="190"/>
                    <a:pt x="477" y="188"/>
                    <a:pt x="475" y="187"/>
                  </a:cubicBezTo>
                  <a:cubicBezTo>
                    <a:pt x="473" y="186"/>
                    <a:pt x="479" y="186"/>
                    <a:pt x="483" y="187"/>
                  </a:cubicBezTo>
                  <a:cubicBezTo>
                    <a:pt x="487" y="188"/>
                    <a:pt x="487" y="187"/>
                    <a:pt x="489" y="186"/>
                  </a:cubicBezTo>
                  <a:cubicBezTo>
                    <a:pt x="490" y="186"/>
                    <a:pt x="494" y="184"/>
                    <a:pt x="495" y="182"/>
                  </a:cubicBezTo>
                  <a:cubicBezTo>
                    <a:pt x="496" y="181"/>
                    <a:pt x="495" y="179"/>
                    <a:pt x="492" y="179"/>
                  </a:cubicBezTo>
                  <a:cubicBezTo>
                    <a:pt x="490" y="179"/>
                    <a:pt x="490" y="176"/>
                    <a:pt x="486" y="175"/>
                  </a:cubicBezTo>
                  <a:cubicBezTo>
                    <a:pt x="483" y="175"/>
                    <a:pt x="484" y="174"/>
                    <a:pt x="482" y="174"/>
                  </a:cubicBezTo>
                  <a:cubicBezTo>
                    <a:pt x="480" y="175"/>
                    <a:pt x="481" y="172"/>
                    <a:pt x="479" y="170"/>
                  </a:cubicBezTo>
                  <a:cubicBezTo>
                    <a:pt x="477" y="168"/>
                    <a:pt x="475" y="171"/>
                    <a:pt x="474" y="172"/>
                  </a:cubicBezTo>
                  <a:cubicBezTo>
                    <a:pt x="473" y="174"/>
                    <a:pt x="473" y="176"/>
                    <a:pt x="470" y="177"/>
                  </a:cubicBezTo>
                  <a:cubicBezTo>
                    <a:pt x="468" y="178"/>
                    <a:pt x="470" y="176"/>
                    <a:pt x="470" y="175"/>
                  </a:cubicBezTo>
                  <a:cubicBezTo>
                    <a:pt x="471" y="174"/>
                    <a:pt x="470" y="175"/>
                    <a:pt x="468" y="175"/>
                  </a:cubicBezTo>
                  <a:cubicBezTo>
                    <a:pt x="466" y="175"/>
                    <a:pt x="467" y="174"/>
                    <a:pt x="468" y="173"/>
                  </a:cubicBezTo>
                  <a:cubicBezTo>
                    <a:pt x="470" y="172"/>
                    <a:pt x="472" y="169"/>
                    <a:pt x="472" y="168"/>
                  </a:cubicBezTo>
                  <a:cubicBezTo>
                    <a:pt x="472" y="167"/>
                    <a:pt x="471" y="165"/>
                    <a:pt x="469" y="166"/>
                  </a:cubicBezTo>
                  <a:cubicBezTo>
                    <a:pt x="467" y="167"/>
                    <a:pt x="465" y="165"/>
                    <a:pt x="464" y="166"/>
                  </a:cubicBezTo>
                  <a:cubicBezTo>
                    <a:pt x="462" y="167"/>
                    <a:pt x="460" y="173"/>
                    <a:pt x="460" y="175"/>
                  </a:cubicBezTo>
                  <a:cubicBezTo>
                    <a:pt x="460" y="178"/>
                    <a:pt x="458" y="178"/>
                    <a:pt x="457" y="178"/>
                  </a:cubicBezTo>
                  <a:cubicBezTo>
                    <a:pt x="455" y="178"/>
                    <a:pt x="458" y="166"/>
                    <a:pt x="458" y="165"/>
                  </a:cubicBezTo>
                  <a:cubicBezTo>
                    <a:pt x="459" y="164"/>
                    <a:pt x="456" y="166"/>
                    <a:pt x="453" y="168"/>
                  </a:cubicBezTo>
                  <a:cubicBezTo>
                    <a:pt x="451" y="171"/>
                    <a:pt x="449" y="174"/>
                    <a:pt x="448" y="176"/>
                  </a:cubicBezTo>
                  <a:cubicBezTo>
                    <a:pt x="447" y="178"/>
                    <a:pt x="445" y="184"/>
                    <a:pt x="443" y="186"/>
                  </a:cubicBezTo>
                  <a:cubicBezTo>
                    <a:pt x="441" y="189"/>
                    <a:pt x="442" y="182"/>
                    <a:pt x="443" y="180"/>
                  </a:cubicBezTo>
                  <a:cubicBezTo>
                    <a:pt x="445" y="179"/>
                    <a:pt x="445" y="175"/>
                    <a:pt x="447" y="173"/>
                  </a:cubicBezTo>
                  <a:cubicBezTo>
                    <a:pt x="448" y="172"/>
                    <a:pt x="451" y="169"/>
                    <a:pt x="449" y="169"/>
                  </a:cubicBezTo>
                  <a:cubicBezTo>
                    <a:pt x="446" y="169"/>
                    <a:pt x="445" y="166"/>
                    <a:pt x="443" y="167"/>
                  </a:cubicBezTo>
                  <a:cubicBezTo>
                    <a:pt x="441" y="168"/>
                    <a:pt x="441" y="167"/>
                    <a:pt x="439" y="166"/>
                  </a:cubicBezTo>
                  <a:cubicBezTo>
                    <a:pt x="437" y="165"/>
                    <a:pt x="437" y="169"/>
                    <a:pt x="438" y="170"/>
                  </a:cubicBezTo>
                  <a:cubicBezTo>
                    <a:pt x="439" y="171"/>
                    <a:pt x="436" y="173"/>
                    <a:pt x="436" y="174"/>
                  </a:cubicBezTo>
                  <a:cubicBezTo>
                    <a:pt x="436" y="175"/>
                    <a:pt x="435" y="174"/>
                    <a:pt x="434" y="173"/>
                  </a:cubicBezTo>
                  <a:cubicBezTo>
                    <a:pt x="433" y="173"/>
                    <a:pt x="433" y="176"/>
                    <a:pt x="434" y="178"/>
                  </a:cubicBezTo>
                  <a:cubicBezTo>
                    <a:pt x="435" y="179"/>
                    <a:pt x="432" y="177"/>
                    <a:pt x="431" y="176"/>
                  </a:cubicBezTo>
                  <a:cubicBezTo>
                    <a:pt x="430" y="175"/>
                    <a:pt x="428" y="176"/>
                    <a:pt x="427" y="176"/>
                  </a:cubicBezTo>
                  <a:cubicBezTo>
                    <a:pt x="425" y="177"/>
                    <a:pt x="425" y="178"/>
                    <a:pt x="425" y="179"/>
                  </a:cubicBezTo>
                  <a:cubicBezTo>
                    <a:pt x="425" y="181"/>
                    <a:pt x="429" y="184"/>
                    <a:pt x="428" y="184"/>
                  </a:cubicBezTo>
                  <a:cubicBezTo>
                    <a:pt x="428" y="185"/>
                    <a:pt x="427" y="188"/>
                    <a:pt x="427" y="190"/>
                  </a:cubicBezTo>
                  <a:cubicBezTo>
                    <a:pt x="428" y="193"/>
                    <a:pt x="425" y="187"/>
                    <a:pt x="424" y="189"/>
                  </a:cubicBezTo>
                  <a:cubicBezTo>
                    <a:pt x="423" y="190"/>
                    <a:pt x="422" y="185"/>
                    <a:pt x="423" y="184"/>
                  </a:cubicBezTo>
                  <a:cubicBezTo>
                    <a:pt x="424" y="184"/>
                    <a:pt x="423" y="180"/>
                    <a:pt x="421" y="182"/>
                  </a:cubicBezTo>
                  <a:cubicBezTo>
                    <a:pt x="418" y="184"/>
                    <a:pt x="419" y="180"/>
                    <a:pt x="415" y="181"/>
                  </a:cubicBezTo>
                  <a:cubicBezTo>
                    <a:pt x="411" y="182"/>
                    <a:pt x="408" y="183"/>
                    <a:pt x="407" y="185"/>
                  </a:cubicBezTo>
                  <a:cubicBezTo>
                    <a:pt x="407" y="186"/>
                    <a:pt x="413" y="188"/>
                    <a:pt x="415" y="189"/>
                  </a:cubicBezTo>
                  <a:cubicBezTo>
                    <a:pt x="418" y="190"/>
                    <a:pt x="416" y="192"/>
                    <a:pt x="417" y="193"/>
                  </a:cubicBezTo>
                  <a:cubicBezTo>
                    <a:pt x="418" y="194"/>
                    <a:pt x="412" y="190"/>
                    <a:pt x="410" y="189"/>
                  </a:cubicBezTo>
                  <a:cubicBezTo>
                    <a:pt x="408" y="189"/>
                    <a:pt x="410" y="192"/>
                    <a:pt x="410" y="193"/>
                  </a:cubicBezTo>
                  <a:cubicBezTo>
                    <a:pt x="410" y="195"/>
                    <a:pt x="409" y="192"/>
                    <a:pt x="407" y="191"/>
                  </a:cubicBezTo>
                  <a:cubicBezTo>
                    <a:pt x="406" y="190"/>
                    <a:pt x="406" y="195"/>
                    <a:pt x="404" y="196"/>
                  </a:cubicBezTo>
                  <a:cubicBezTo>
                    <a:pt x="402" y="196"/>
                    <a:pt x="404" y="192"/>
                    <a:pt x="404" y="191"/>
                  </a:cubicBezTo>
                  <a:cubicBezTo>
                    <a:pt x="404" y="190"/>
                    <a:pt x="402" y="192"/>
                    <a:pt x="400" y="195"/>
                  </a:cubicBezTo>
                  <a:cubicBezTo>
                    <a:pt x="398" y="197"/>
                    <a:pt x="398" y="194"/>
                    <a:pt x="399" y="192"/>
                  </a:cubicBezTo>
                  <a:cubicBezTo>
                    <a:pt x="399" y="191"/>
                    <a:pt x="398" y="190"/>
                    <a:pt x="394" y="190"/>
                  </a:cubicBezTo>
                  <a:cubicBezTo>
                    <a:pt x="390" y="189"/>
                    <a:pt x="393" y="187"/>
                    <a:pt x="393" y="185"/>
                  </a:cubicBezTo>
                  <a:cubicBezTo>
                    <a:pt x="393" y="183"/>
                    <a:pt x="391" y="185"/>
                    <a:pt x="389" y="188"/>
                  </a:cubicBezTo>
                  <a:cubicBezTo>
                    <a:pt x="387" y="190"/>
                    <a:pt x="387" y="190"/>
                    <a:pt x="388" y="193"/>
                  </a:cubicBezTo>
                  <a:cubicBezTo>
                    <a:pt x="390" y="196"/>
                    <a:pt x="384" y="195"/>
                    <a:pt x="383" y="196"/>
                  </a:cubicBezTo>
                  <a:cubicBezTo>
                    <a:pt x="383" y="198"/>
                    <a:pt x="384" y="199"/>
                    <a:pt x="387" y="199"/>
                  </a:cubicBezTo>
                  <a:cubicBezTo>
                    <a:pt x="390" y="200"/>
                    <a:pt x="388" y="203"/>
                    <a:pt x="389" y="204"/>
                  </a:cubicBezTo>
                  <a:cubicBezTo>
                    <a:pt x="389" y="205"/>
                    <a:pt x="383" y="204"/>
                    <a:pt x="383" y="206"/>
                  </a:cubicBezTo>
                  <a:cubicBezTo>
                    <a:pt x="382" y="207"/>
                    <a:pt x="381" y="208"/>
                    <a:pt x="378" y="209"/>
                  </a:cubicBezTo>
                  <a:cubicBezTo>
                    <a:pt x="376" y="209"/>
                    <a:pt x="377" y="210"/>
                    <a:pt x="379" y="211"/>
                  </a:cubicBezTo>
                  <a:cubicBezTo>
                    <a:pt x="381" y="213"/>
                    <a:pt x="378" y="213"/>
                    <a:pt x="377" y="213"/>
                  </a:cubicBezTo>
                  <a:cubicBezTo>
                    <a:pt x="376" y="212"/>
                    <a:pt x="373" y="214"/>
                    <a:pt x="371" y="215"/>
                  </a:cubicBezTo>
                  <a:cubicBezTo>
                    <a:pt x="369" y="216"/>
                    <a:pt x="367" y="217"/>
                    <a:pt x="366" y="215"/>
                  </a:cubicBezTo>
                  <a:cubicBezTo>
                    <a:pt x="364" y="214"/>
                    <a:pt x="361" y="214"/>
                    <a:pt x="361" y="216"/>
                  </a:cubicBezTo>
                  <a:cubicBezTo>
                    <a:pt x="361" y="218"/>
                    <a:pt x="358" y="220"/>
                    <a:pt x="358" y="222"/>
                  </a:cubicBezTo>
                  <a:cubicBezTo>
                    <a:pt x="358" y="223"/>
                    <a:pt x="361" y="223"/>
                    <a:pt x="364" y="222"/>
                  </a:cubicBezTo>
                  <a:cubicBezTo>
                    <a:pt x="367" y="221"/>
                    <a:pt x="363" y="224"/>
                    <a:pt x="361" y="226"/>
                  </a:cubicBezTo>
                  <a:cubicBezTo>
                    <a:pt x="359" y="228"/>
                    <a:pt x="362" y="228"/>
                    <a:pt x="365" y="227"/>
                  </a:cubicBezTo>
                  <a:cubicBezTo>
                    <a:pt x="367" y="226"/>
                    <a:pt x="366" y="229"/>
                    <a:pt x="363" y="230"/>
                  </a:cubicBezTo>
                  <a:cubicBezTo>
                    <a:pt x="361" y="230"/>
                    <a:pt x="358" y="231"/>
                    <a:pt x="357" y="233"/>
                  </a:cubicBezTo>
                  <a:cubicBezTo>
                    <a:pt x="355" y="235"/>
                    <a:pt x="360" y="235"/>
                    <a:pt x="363" y="236"/>
                  </a:cubicBezTo>
                  <a:cubicBezTo>
                    <a:pt x="367" y="236"/>
                    <a:pt x="352" y="235"/>
                    <a:pt x="353" y="237"/>
                  </a:cubicBezTo>
                  <a:cubicBezTo>
                    <a:pt x="354" y="240"/>
                    <a:pt x="351" y="241"/>
                    <a:pt x="350" y="242"/>
                  </a:cubicBezTo>
                  <a:cubicBezTo>
                    <a:pt x="350" y="244"/>
                    <a:pt x="354" y="244"/>
                    <a:pt x="356" y="243"/>
                  </a:cubicBezTo>
                  <a:cubicBezTo>
                    <a:pt x="358" y="243"/>
                    <a:pt x="351" y="246"/>
                    <a:pt x="350" y="246"/>
                  </a:cubicBezTo>
                  <a:cubicBezTo>
                    <a:pt x="348" y="246"/>
                    <a:pt x="344" y="249"/>
                    <a:pt x="344" y="251"/>
                  </a:cubicBezTo>
                  <a:cubicBezTo>
                    <a:pt x="344" y="253"/>
                    <a:pt x="342" y="254"/>
                    <a:pt x="340" y="256"/>
                  </a:cubicBezTo>
                  <a:cubicBezTo>
                    <a:pt x="337" y="257"/>
                    <a:pt x="336" y="261"/>
                    <a:pt x="336" y="262"/>
                  </a:cubicBezTo>
                  <a:cubicBezTo>
                    <a:pt x="336" y="264"/>
                    <a:pt x="337" y="263"/>
                    <a:pt x="342" y="265"/>
                  </a:cubicBezTo>
                  <a:cubicBezTo>
                    <a:pt x="346" y="268"/>
                    <a:pt x="338" y="265"/>
                    <a:pt x="336" y="266"/>
                  </a:cubicBezTo>
                  <a:cubicBezTo>
                    <a:pt x="333" y="266"/>
                    <a:pt x="331" y="269"/>
                    <a:pt x="334" y="270"/>
                  </a:cubicBezTo>
                  <a:cubicBezTo>
                    <a:pt x="336" y="271"/>
                    <a:pt x="334" y="272"/>
                    <a:pt x="334" y="275"/>
                  </a:cubicBezTo>
                  <a:cubicBezTo>
                    <a:pt x="334" y="278"/>
                    <a:pt x="331" y="280"/>
                    <a:pt x="329" y="282"/>
                  </a:cubicBezTo>
                  <a:cubicBezTo>
                    <a:pt x="326" y="284"/>
                    <a:pt x="331" y="283"/>
                    <a:pt x="333" y="282"/>
                  </a:cubicBezTo>
                  <a:cubicBezTo>
                    <a:pt x="335" y="281"/>
                    <a:pt x="329" y="286"/>
                    <a:pt x="327" y="287"/>
                  </a:cubicBezTo>
                  <a:cubicBezTo>
                    <a:pt x="325" y="289"/>
                    <a:pt x="323" y="289"/>
                    <a:pt x="323" y="292"/>
                  </a:cubicBezTo>
                  <a:cubicBezTo>
                    <a:pt x="323" y="294"/>
                    <a:pt x="321" y="292"/>
                    <a:pt x="317" y="292"/>
                  </a:cubicBezTo>
                  <a:cubicBezTo>
                    <a:pt x="314" y="292"/>
                    <a:pt x="311" y="300"/>
                    <a:pt x="310" y="301"/>
                  </a:cubicBezTo>
                  <a:cubicBezTo>
                    <a:pt x="308" y="303"/>
                    <a:pt x="305" y="306"/>
                    <a:pt x="305" y="307"/>
                  </a:cubicBezTo>
                  <a:cubicBezTo>
                    <a:pt x="304" y="308"/>
                    <a:pt x="308" y="310"/>
                    <a:pt x="311" y="310"/>
                  </a:cubicBezTo>
                  <a:cubicBezTo>
                    <a:pt x="313" y="310"/>
                    <a:pt x="317" y="308"/>
                    <a:pt x="318" y="307"/>
                  </a:cubicBezTo>
                  <a:cubicBezTo>
                    <a:pt x="320" y="306"/>
                    <a:pt x="313" y="312"/>
                    <a:pt x="310" y="313"/>
                  </a:cubicBezTo>
                  <a:cubicBezTo>
                    <a:pt x="308" y="314"/>
                    <a:pt x="307" y="311"/>
                    <a:pt x="306" y="311"/>
                  </a:cubicBezTo>
                  <a:cubicBezTo>
                    <a:pt x="305" y="311"/>
                    <a:pt x="304" y="313"/>
                    <a:pt x="303" y="314"/>
                  </a:cubicBezTo>
                  <a:cubicBezTo>
                    <a:pt x="303" y="315"/>
                    <a:pt x="298" y="314"/>
                    <a:pt x="296" y="315"/>
                  </a:cubicBezTo>
                  <a:cubicBezTo>
                    <a:pt x="294" y="316"/>
                    <a:pt x="293" y="318"/>
                    <a:pt x="294" y="320"/>
                  </a:cubicBezTo>
                  <a:cubicBezTo>
                    <a:pt x="295" y="321"/>
                    <a:pt x="294" y="322"/>
                    <a:pt x="295" y="324"/>
                  </a:cubicBezTo>
                  <a:cubicBezTo>
                    <a:pt x="295" y="327"/>
                    <a:pt x="293" y="324"/>
                    <a:pt x="290" y="323"/>
                  </a:cubicBezTo>
                  <a:cubicBezTo>
                    <a:pt x="287" y="322"/>
                    <a:pt x="287" y="324"/>
                    <a:pt x="284" y="326"/>
                  </a:cubicBezTo>
                  <a:cubicBezTo>
                    <a:pt x="282" y="327"/>
                    <a:pt x="278" y="326"/>
                    <a:pt x="276" y="327"/>
                  </a:cubicBezTo>
                  <a:cubicBezTo>
                    <a:pt x="274" y="328"/>
                    <a:pt x="276" y="329"/>
                    <a:pt x="278" y="330"/>
                  </a:cubicBezTo>
                  <a:cubicBezTo>
                    <a:pt x="281" y="332"/>
                    <a:pt x="277" y="331"/>
                    <a:pt x="273" y="331"/>
                  </a:cubicBezTo>
                  <a:cubicBezTo>
                    <a:pt x="269" y="330"/>
                    <a:pt x="271" y="332"/>
                    <a:pt x="271" y="334"/>
                  </a:cubicBezTo>
                  <a:cubicBezTo>
                    <a:pt x="270" y="336"/>
                    <a:pt x="266" y="335"/>
                    <a:pt x="264" y="336"/>
                  </a:cubicBezTo>
                  <a:cubicBezTo>
                    <a:pt x="263" y="337"/>
                    <a:pt x="268" y="338"/>
                    <a:pt x="265" y="338"/>
                  </a:cubicBezTo>
                  <a:cubicBezTo>
                    <a:pt x="263" y="338"/>
                    <a:pt x="259" y="339"/>
                    <a:pt x="261" y="342"/>
                  </a:cubicBezTo>
                  <a:cubicBezTo>
                    <a:pt x="263" y="344"/>
                    <a:pt x="263" y="345"/>
                    <a:pt x="265" y="349"/>
                  </a:cubicBezTo>
                  <a:cubicBezTo>
                    <a:pt x="267" y="353"/>
                    <a:pt x="269" y="352"/>
                    <a:pt x="265" y="352"/>
                  </a:cubicBezTo>
                  <a:cubicBezTo>
                    <a:pt x="261" y="351"/>
                    <a:pt x="262" y="353"/>
                    <a:pt x="263" y="355"/>
                  </a:cubicBezTo>
                  <a:cubicBezTo>
                    <a:pt x="265" y="357"/>
                    <a:pt x="265" y="356"/>
                    <a:pt x="260" y="358"/>
                  </a:cubicBezTo>
                  <a:cubicBezTo>
                    <a:pt x="256" y="360"/>
                    <a:pt x="260" y="359"/>
                    <a:pt x="262" y="361"/>
                  </a:cubicBezTo>
                  <a:cubicBezTo>
                    <a:pt x="264" y="363"/>
                    <a:pt x="260" y="364"/>
                    <a:pt x="263" y="365"/>
                  </a:cubicBezTo>
                  <a:cubicBezTo>
                    <a:pt x="265" y="366"/>
                    <a:pt x="259" y="368"/>
                    <a:pt x="263" y="370"/>
                  </a:cubicBezTo>
                  <a:cubicBezTo>
                    <a:pt x="266" y="372"/>
                    <a:pt x="266" y="370"/>
                    <a:pt x="268" y="368"/>
                  </a:cubicBezTo>
                  <a:cubicBezTo>
                    <a:pt x="271" y="365"/>
                    <a:pt x="269" y="369"/>
                    <a:pt x="267" y="373"/>
                  </a:cubicBezTo>
                  <a:cubicBezTo>
                    <a:pt x="264" y="376"/>
                    <a:pt x="264" y="372"/>
                    <a:pt x="261" y="373"/>
                  </a:cubicBezTo>
                  <a:cubicBezTo>
                    <a:pt x="257" y="374"/>
                    <a:pt x="262" y="376"/>
                    <a:pt x="262" y="379"/>
                  </a:cubicBezTo>
                  <a:cubicBezTo>
                    <a:pt x="263" y="383"/>
                    <a:pt x="262" y="382"/>
                    <a:pt x="265" y="382"/>
                  </a:cubicBezTo>
                  <a:cubicBezTo>
                    <a:pt x="268" y="382"/>
                    <a:pt x="268" y="381"/>
                    <a:pt x="270" y="379"/>
                  </a:cubicBezTo>
                  <a:cubicBezTo>
                    <a:pt x="272" y="378"/>
                    <a:pt x="269" y="383"/>
                    <a:pt x="270" y="386"/>
                  </a:cubicBezTo>
                  <a:cubicBezTo>
                    <a:pt x="271" y="388"/>
                    <a:pt x="267" y="385"/>
                    <a:pt x="265" y="387"/>
                  </a:cubicBezTo>
                  <a:cubicBezTo>
                    <a:pt x="262" y="388"/>
                    <a:pt x="264" y="391"/>
                    <a:pt x="266" y="393"/>
                  </a:cubicBezTo>
                  <a:cubicBezTo>
                    <a:pt x="267" y="394"/>
                    <a:pt x="271" y="397"/>
                    <a:pt x="274" y="399"/>
                  </a:cubicBezTo>
                  <a:cubicBezTo>
                    <a:pt x="276" y="401"/>
                    <a:pt x="280" y="400"/>
                    <a:pt x="283" y="399"/>
                  </a:cubicBezTo>
                  <a:cubicBezTo>
                    <a:pt x="287" y="398"/>
                    <a:pt x="286" y="400"/>
                    <a:pt x="289" y="399"/>
                  </a:cubicBezTo>
                  <a:cubicBezTo>
                    <a:pt x="292" y="397"/>
                    <a:pt x="296" y="393"/>
                    <a:pt x="299" y="388"/>
                  </a:cubicBezTo>
                  <a:cubicBezTo>
                    <a:pt x="303" y="383"/>
                    <a:pt x="305" y="383"/>
                    <a:pt x="308" y="383"/>
                  </a:cubicBezTo>
                  <a:cubicBezTo>
                    <a:pt x="311" y="382"/>
                    <a:pt x="311" y="381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8"/>
                    <a:pt x="312" y="378"/>
                  </a:cubicBezTo>
                  <a:cubicBezTo>
                    <a:pt x="312" y="378"/>
                    <a:pt x="312" y="378"/>
                    <a:pt x="312" y="379"/>
                  </a:cubicBezTo>
                  <a:cubicBezTo>
                    <a:pt x="312" y="379"/>
                    <a:pt x="312" y="379"/>
                    <a:pt x="312" y="379"/>
                  </a:cubicBezTo>
                  <a:cubicBezTo>
                    <a:pt x="312" y="380"/>
                    <a:pt x="312" y="380"/>
                    <a:pt x="312" y="381"/>
                  </a:cubicBezTo>
                  <a:cubicBezTo>
                    <a:pt x="312" y="381"/>
                    <a:pt x="313" y="381"/>
                    <a:pt x="313" y="381"/>
                  </a:cubicBezTo>
                  <a:cubicBezTo>
                    <a:pt x="313" y="382"/>
                    <a:pt x="313" y="382"/>
                    <a:pt x="313" y="383"/>
                  </a:cubicBezTo>
                  <a:cubicBezTo>
                    <a:pt x="313" y="383"/>
                    <a:pt x="313" y="383"/>
                    <a:pt x="313" y="383"/>
                  </a:cubicBezTo>
                  <a:cubicBezTo>
                    <a:pt x="313" y="384"/>
                    <a:pt x="314" y="384"/>
                    <a:pt x="314" y="385"/>
                  </a:cubicBezTo>
                  <a:cubicBezTo>
                    <a:pt x="314" y="385"/>
                    <a:pt x="314" y="386"/>
                    <a:pt x="314" y="386"/>
                  </a:cubicBezTo>
                  <a:cubicBezTo>
                    <a:pt x="316" y="389"/>
                    <a:pt x="316" y="395"/>
                    <a:pt x="317" y="397"/>
                  </a:cubicBezTo>
                  <a:cubicBezTo>
                    <a:pt x="318" y="399"/>
                    <a:pt x="319" y="399"/>
                    <a:pt x="322" y="398"/>
                  </a:cubicBezTo>
                  <a:cubicBezTo>
                    <a:pt x="325" y="396"/>
                    <a:pt x="321" y="405"/>
                    <a:pt x="320" y="408"/>
                  </a:cubicBezTo>
                  <a:cubicBezTo>
                    <a:pt x="320" y="410"/>
                    <a:pt x="325" y="416"/>
                    <a:pt x="326" y="419"/>
                  </a:cubicBezTo>
                  <a:cubicBezTo>
                    <a:pt x="328" y="422"/>
                    <a:pt x="329" y="427"/>
                    <a:pt x="329" y="428"/>
                  </a:cubicBezTo>
                  <a:cubicBezTo>
                    <a:pt x="330" y="430"/>
                    <a:pt x="327" y="437"/>
                    <a:pt x="328" y="437"/>
                  </a:cubicBezTo>
                  <a:cubicBezTo>
                    <a:pt x="330" y="437"/>
                    <a:pt x="334" y="439"/>
                    <a:pt x="338" y="439"/>
                  </a:cubicBezTo>
                  <a:cubicBezTo>
                    <a:pt x="341" y="439"/>
                    <a:pt x="342" y="439"/>
                    <a:pt x="343" y="436"/>
                  </a:cubicBezTo>
                  <a:cubicBezTo>
                    <a:pt x="344" y="434"/>
                    <a:pt x="344" y="432"/>
                    <a:pt x="349" y="428"/>
                  </a:cubicBezTo>
                  <a:cubicBezTo>
                    <a:pt x="354" y="425"/>
                    <a:pt x="356" y="428"/>
                    <a:pt x="358" y="427"/>
                  </a:cubicBezTo>
                  <a:cubicBezTo>
                    <a:pt x="360" y="426"/>
                    <a:pt x="365" y="413"/>
                    <a:pt x="366" y="409"/>
                  </a:cubicBezTo>
                  <a:cubicBezTo>
                    <a:pt x="367" y="405"/>
                    <a:pt x="367" y="400"/>
                    <a:pt x="367" y="398"/>
                  </a:cubicBezTo>
                  <a:cubicBezTo>
                    <a:pt x="368" y="396"/>
                    <a:pt x="374" y="388"/>
                    <a:pt x="375" y="386"/>
                  </a:cubicBezTo>
                  <a:cubicBezTo>
                    <a:pt x="377" y="385"/>
                    <a:pt x="378" y="387"/>
                    <a:pt x="379" y="386"/>
                  </a:cubicBezTo>
                  <a:cubicBezTo>
                    <a:pt x="380" y="386"/>
                    <a:pt x="382" y="379"/>
                    <a:pt x="384" y="378"/>
                  </a:cubicBezTo>
                  <a:cubicBezTo>
                    <a:pt x="386" y="377"/>
                    <a:pt x="387" y="375"/>
                    <a:pt x="388" y="373"/>
                  </a:cubicBezTo>
                  <a:cubicBezTo>
                    <a:pt x="388" y="371"/>
                    <a:pt x="386" y="367"/>
                    <a:pt x="385" y="364"/>
                  </a:cubicBezTo>
                  <a:cubicBezTo>
                    <a:pt x="384" y="362"/>
                    <a:pt x="380" y="361"/>
                    <a:pt x="377" y="361"/>
                  </a:cubicBezTo>
                  <a:cubicBezTo>
                    <a:pt x="373" y="361"/>
                    <a:pt x="373" y="358"/>
                    <a:pt x="371" y="355"/>
                  </a:cubicBezTo>
                  <a:cubicBezTo>
                    <a:pt x="369" y="352"/>
                    <a:pt x="372" y="347"/>
                    <a:pt x="373" y="345"/>
                  </a:cubicBezTo>
                  <a:cubicBezTo>
                    <a:pt x="375" y="343"/>
                    <a:pt x="374" y="336"/>
                    <a:pt x="375" y="334"/>
                  </a:cubicBezTo>
                  <a:cubicBezTo>
                    <a:pt x="376" y="332"/>
                    <a:pt x="372" y="330"/>
                    <a:pt x="372" y="328"/>
                  </a:cubicBezTo>
                  <a:cubicBezTo>
                    <a:pt x="372" y="326"/>
                    <a:pt x="375" y="329"/>
                    <a:pt x="377" y="329"/>
                  </a:cubicBezTo>
                  <a:cubicBezTo>
                    <a:pt x="379" y="330"/>
                    <a:pt x="385" y="322"/>
                    <a:pt x="386" y="320"/>
                  </a:cubicBezTo>
                  <a:cubicBezTo>
                    <a:pt x="388" y="318"/>
                    <a:pt x="390" y="313"/>
                    <a:pt x="390" y="312"/>
                  </a:cubicBezTo>
                  <a:cubicBezTo>
                    <a:pt x="390" y="311"/>
                    <a:pt x="397" y="309"/>
                    <a:pt x="399" y="308"/>
                  </a:cubicBezTo>
                  <a:cubicBezTo>
                    <a:pt x="400" y="307"/>
                    <a:pt x="405" y="306"/>
                    <a:pt x="406" y="303"/>
                  </a:cubicBezTo>
                  <a:cubicBezTo>
                    <a:pt x="406" y="300"/>
                    <a:pt x="411" y="296"/>
                    <a:pt x="413" y="294"/>
                  </a:cubicBezTo>
                  <a:cubicBezTo>
                    <a:pt x="415" y="292"/>
                    <a:pt x="411" y="291"/>
                    <a:pt x="409" y="288"/>
                  </a:cubicBezTo>
                  <a:cubicBezTo>
                    <a:pt x="408" y="286"/>
                    <a:pt x="410" y="286"/>
                    <a:pt x="411" y="285"/>
                  </a:cubicBezTo>
                  <a:cubicBezTo>
                    <a:pt x="412" y="284"/>
                    <a:pt x="413" y="282"/>
                    <a:pt x="413" y="281"/>
                  </a:cubicBezTo>
                  <a:cubicBezTo>
                    <a:pt x="414" y="280"/>
                    <a:pt x="416" y="279"/>
                    <a:pt x="418" y="278"/>
                  </a:cubicBezTo>
                  <a:cubicBezTo>
                    <a:pt x="421" y="276"/>
                    <a:pt x="418" y="275"/>
                    <a:pt x="419" y="274"/>
                  </a:cubicBezTo>
                  <a:cubicBezTo>
                    <a:pt x="419" y="272"/>
                    <a:pt x="424" y="273"/>
                    <a:pt x="427" y="273"/>
                  </a:cubicBezTo>
                  <a:cubicBezTo>
                    <a:pt x="428" y="274"/>
                    <a:pt x="429" y="274"/>
                    <a:pt x="429" y="274"/>
                  </a:cubicBezTo>
                  <a:cubicBezTo>
                    <a:pt x="430" y="274"/>
                    <a:pt x="430" y="274"/>
                    <a:pt x="430" y="274"/>
                  </a:cubicBezTo>
                  <a:cubicBezTo>
                    <a:pt x="431" y="274"/>
                    <a:pt x="431" y="273"/>
                    <a:pt x="432" y="273"/>
                  </a:cubicBezTo>
                  <a:cubicBezTo>
                    <a:pt x="432" y="273"/>
                    <a:pt x="432" y="273"/>
                    <a:pt x="433" y="273"/>
                  </a:cubicBezTo>
                  <a:cubicBezTo>
                    <a:pt x="433" y="273"/>
                    <a:pt x="434" y="273"/>
                    <a:pt x="435" y="273"/>
                  </a:cubicBezTo>
                  <a:cubicBezTo>
                    <a:pt x="435" y="273"/>
                    <a:pt x="436" y="273"/>
                    <a:pt x="437" y="273"/>
                  </a:cubicBezTo>
                  <a:cubicBezTo>
                    <a:pt x="440" y="272"/>
                    <a:pt x="442" y="275"/>
                    <a:pt x="443" y="277"/>
                  </a:cubicBezTo>
                  <a:cubicBezTo>
                    <a:pt x="445" y="280"/>
                    <a:pt x="444" y="286"/>
                    <a:pt x="441" y="287"/>
                  </a:cubicBezTo>
                  <a:cubicBezTo>
                    <a:pt x="439" y="287"/>
                    <a:pt x="433" y="295"/>
                    <a:pt x="432" y="298"/>
                  </a:cubicBezTo>
                  <a:cubicBezTo>
                    <a:pt x="431" y="300"/>
                    <a:pt x="422" y="308"/>
                    <a:pt x="420" y="311"/>
                  </a:cubicBezTo>
                  <a:cubicBezTo>
                    <a:pt x="419" y="314"/>
                    <a:pt x="411" y="321"/>
                    <a:pt x="409" y="324"/>
                  </a:cubicBezTo>
                  <a:cubicBezTo>
                    <a:pt x="406" y="326"/>
                    <a:pt x="407" y="326"/>
                    <a:pt x="409" y="330"/>
                  </a:cubicBezTo>
                  <a:cubicBezTo>
                    <a:pt x="410" y="334"/>
                    <a:pt x="413" y="345"/>
                    <a:pt x="412" y="347"/>
                  </a:cubicBezTo>
                  <a:cubicBezTo>
                    <a:pt x="411" y="349"/>
                    <a:pt x="410" y="353"/>
                    <a:pt x="410" y="355"/>
                  </a:cubicBezTo>
                  <a:cubicBezTo>
                    <a:pt x="409" y="358"/>
                    <a:pt x="411" y="360"/>
                    <a:pt x="414" y="360"/>
                  </a:cubicBezTo>
                  <a:cubicBezTo>
                    <a:pt x="416" y="360"/>
                    <a:pt x="419" y="363"/>
                    <a:pt x="419" y="365"/>
                  </a:cubicBezTo>
                  <a:cubicBezTo>
                    <a:pt x="420" y="366"/>
                    <a:pt x="420" y="368"/>
                    <a:pt x="423" y="369"/>
                  </a:cubicBezTo>
                  <a:cubicBezTo>
                    <a:pt x="426" y="370"/>
                    <a:pt x="432" y="370"/>
                    <a:pt x="434" y="369"/>
                  </a:cubicBezTo>
                  <a:cubicBezTo>
                    <a:pt x="436" y="368"/>
                    <a:pt x="437" y="366"/>
                    <a:pt x="443" y="366"/>
                  </a:cubicBezTo>
                  <a:cubicBezTo>
                    <a:pt x="448" y="366"/>
                    <a:pt x="454" y="365"/>
                    <a:pt x="456" y="363"/>
                  </a:cubicBezTo>
                  <a:cubicBezTo>
                    <a:pt x="459" y="362"/>
                    <a:pt x="461" y="362"/>
                    <a:pt x="463" y="362"/>
                  </a:cubicBezTo>
                  <a:cubicBezTo>
                    <a:pt x="463" y="362"/>
                    <a:pt x="464" y="362"/>
                    <a:pt x="465" y="362"/>
                  </a:cubicBezTo>
                  <a:cubicBezTo>
                    <a:pt x="465" y="362"/>
                    <a:pt x="465" y="362"/>
                    <a:pt x="465" y="362"/>
                  </a:cubicBezTo>
                  <a:cubicBezTo>
                    <a:pt x="467" y="362"/>
                    <a:pt x="469" y="362"/>
                    <a:pt x="471" y="361"/>
                  </a:cubicBezTo>
                  <a:cubicBezTo>
                    <a:pt x="474" y="360"/>
                    <a:pt x="475" y="359"/>
                    <a:pt x="474" y="363"/>
                  </a:cubicBezTo>
                  <a:cubicBezTo>
                    <a:pt x="473" y="367"/>
                    <a:pt x="478" y="365"/>
                    <a:pt x="481" y="366"/>
                  </a:cubicBezTo>
                  <a:cubicBezTo>
                    <a:pt x="483" y="368"/>
                    <a:pt x="484" y="371"/>
                    <a:pt x="480" y="372"/>
                  </a:cubicBezTo>
                  <a:cubicBezTo>
                    <a:pt x="477" y="372"/>
                    <a:pt x="470" y="372"/>
                    <a:pt x="471" y="374"/>
                  </a:cubicBezTo>
                  <a:cubicBezTo>
                    <a:pt x="471" y="374"/>
                    <a:pt x="471" y="375"/>
                    <a:pt x="471" y="375"/>
                  </a:cubicBezTo>
                  <a:cubicBezTo>
                    <a:pt x="471" y="375"/>
                    <a:pt x="471" y="375"/>
                    <a:pt x="471" y="375"/>
                  </a:cubicBezTo>
                  <a:cubicBezTo>
                    <a:pt x="471" y="376"/>
                    <a:pt x="471" y="377"/>
                    <a:pt x="469" y="377"/>
                  </a:cubicBezTo>
                  <a:cubicBezTo>
                    <a:pt x="468" y="377"/>
                    <a:pt x="468" y="377"/>
                    <a:pt x="468" y="377"/>
                  </a:cubicBezTo>
                  <a:cubicBezTo>
                    <a:pt x="467" y="377"/>
                    <a:pt x="467" y="377"/>
                    <a:pt x="466" y="377"/>
                  </a:cubicBezTo>
                  <a:cubicBezTo>
                    <a:pt x="460" y="377"/>
                    <a:pt x="449" y="377"/>
                    <a:pt x="444" y="377"/>
                  </a:cubicBezTo>
                  <a:cubicBezTo>
                    <a:pt x="440" y="377"/>
                    <a:pt x="430" y="381"/>
                    <a:pt x="430" y="384"/>
                  </a:cubicBezTo>
                  <a:cubicBezTo>
                    <a:pt x="429" y="388"/>
                    <a:pt x="431" y="393"/>
                    <a:pt x="434" y="394"/>
                  </a:cubicBezTo>
                  <a:cubicBezTo>
                    <a:pt x="435" y="395"/>
                    <a:pt x="435" y="395"/>
                    <a:pt x="435" y="395"/>
                  </a:cubicBezTo>
                  <a:cubicBezTo>
                    <a:pt x="435" y="396"/>
                    <a:pt x="435" y="396"/>
                    <a:pt x="436" y="396"/>
                  </a:cubicBezTo>
                  <a:cubicBezTo>
                    <a:pt x="436" y="396"/>
                    <a:pt x="436" y="397"/>
                    <a:pt x="436" y="397"/>
                  </a:cubicBezTo>
                  <a:cubicBezTo>
                    <a:pt x="436" y="397"/>
                    <a:pt x="436" y="397"/>
                    <a:pt x="436" y="398"/>
                  </a:cubicBezTo>
                  <a:cubicBezTo>
                    <a:pt x="437" y="399"/>
                    <a:pt x="437" y="401"/>
                    <a:pt x="437" y="402"/>
                  </a:cubicBezTo>
                  <a:cubicBezTo>
                    <a:pt x="438" y="404"/>
                    <a:pt x="438" y="405"/>
                    <a:pt x="438" y="407"/>
                  </a:cubicBezTo>
                  <a:cubicBezTo>
                    <a:pt x="437" y="411"/>
                    <a:pt x="433" y="416"/>
                    <a:pt x="430" y="416"/>
                  </a:cubicBezTo>
                  <a:cubicBezTo>
                    <a:pt x="428" y="415"/>
                    <a:pt x="421" y="405"/>
                    <a:pt x="418" y="405"/>
                  </a:cubicBezTo>
                  <a:cubicBezTo>
                    <a:pt x="416" y="404"/>
                    <a:pt x="410" y="407"/>
                    <a:pt x="410" y="409"/>
                  </a:cubicBezTo>
                  <a:cubicBezTo>
                    <a:pt x="410" y="411"/>
                    <a:pt x="409" y="415"/>
                    <a:pt x="407" y="417"/>
                  </a:cubicBezTo>
                  <a:cubicBezTo>
                    <a:pt x="406" y="418"/>
                    <a:pt x="406" y="421"/>
                    <a:pt x="406" y="424"/>
                  </a:cubicBezTo>
                  <a:cubicBezTo>
                    <a:pt x="406" y="426"/>
                    <a:pt x="406" y="427"/>
                    <a:pt x="405" y="429"/>
                  </a:cubicBezTo>
                  <a:cubicBezTo>
                    <a:pt x="405" y="429"/>
                    <a:pt x="405" y="429"/>
                    <a:pt x="405" y="429"/>
                  </a:cubicBezTo>
                  <a:cubicBezTo>
                    <a:pt x="405" y="431"/>
                    <a:pt x="405" y="433"/>
                    <a:pt x="405" y="434"/>
                  </a:cubicBezTo>
                  <a:cubicBezTo>
                    <a:pt x="405" y="435"/>
                    <a:pt x="404" y="436"/>
                    <a:pt x="404" y="437"/>
                  </a:cubicBezTo>
                  <a:cubicBezTo>
                    <a:pt x="403" y="437"/>
                    <a:pt x="403" y="438"/>
                    <a:pt x="403" y="438"/>
                  </a:cubicBezTo>
                  <a:cubicBezTo>
                    <a:pt x="403" y="439"/>
                    <a:pt x="402" y="439"/>
                    <a:pt x="401" y="440"/>
                  </a:cubicBezTo>
                  <a:cubicBezTo>
                    <a:pt x="401" y="440"/>
                    <a:pt x="401" y="440"/>
                    <a:pt x="401" y="440"/>
                  </a:cubicBezTo>
                  <a:cubicBezTo>
                    <a:pt x="400" y="442"/>
                    <a:pt x="399" y="443"/>
                    <a:pt x="398" y="444"/>
                  </a:cubicBezTo>
                  <a:cubicBezTo>
                    <a:pt x="397" y="444"/>
                    <a:pt x="397" y="444"/>
                    <a:pt x="397" y="445"/>
                  </a:cubicBezTo>
                  <a:cubicBezTo>
                    <a:pt x="397" y="445"/>
                    <a:pt x="397" y="445"/>
                    <a:pt x="396" y="445"/>
                  </a:cubicBezTo>
                  <a:cubicBezTo>
                    <a:pt x="396" y="445"/>
                    <a:pt x="396" y="446"/>
                    <a:pt x="396" y="446"/>
                  </a:cubicBezTo>
                  <a:cubicBezTo>
                    <a:pt x="395" y="447"/>
                    <a:pt x="395" y="447"/>
                    <a:pt x="395" y="448"/>
                  </a:cubicBezTo>
                  <a:cubicBezTo>
                    <a:pt x="395" y="448"/>
                    <a:pt x="395" y="448"/>
                    <a:pt x="394" y="448"/>
                  </a:cubicBezTo>
                  <a:cubicBezTo>
                    <a:pt x="394" y="449"/>
                    <a:pt x="394" y="449"/>
                    <a:pt x="393" y="450"/>
                  </a:cubicBezTo>
                  <a:cubicBezTo>
                    <a:pt x="393" y="450"/>
                    <a:pt x="393" y="450"/>
                    <a:pt x="393" y="450"/>
                  </a:cubicBezTo>
                  <a:cubicBezTo>
                    <a:pt x="392" y="451"/>
                    <a:pt x="391" y="451"/>
                    <a:pt x="390" y="451"/>
                  </a:cubicBezTo>
                  <a:cubicBezTo>
                    <a:pt x="390" y="452"/>
                    <a:pt x="390" y="452"/>
                    <a:pt x="390" y="452"/>
                  </a:cubicBezTo>
                  <a:cubicBezTo>
                    <a:pt x="389" y="452"/>
                    <a:pt x="389" y="452"/>
                    <a:pt x="388" y="452"/>
                  </a:cubicBezTo>
                  <a:cubicBezTo>
                    <a:pt x="384" y="453"/>
                    <a:pt x="386" y="447"/>
                    <a:pt x="380" y="447"/>
                  </a:cubicBezTo>
                  <a:cubicBezTo>
                    <a:pt x="375" y="447"/>
                    <a:pt x="361" y="450"/>
                    <a:pt x="356" y="453"/>
                  </a:cubicBezTo>
                  <a:cubicBezTo>
                    <a:pt x="355" y="454"/>
                    <a:pt x="354" y="454"/>
                    <a:pt x="352" y="455"/>
                  </a:cubicBezTo>
                  <a:cubicBezTo>
                    <a:pt x="352" y="455"/>
                    <a:pt x="352" y="455"/>
                    <a:pt x="351" y="455"/>
                  </a:cubicBezTo>
                  <a:cubicBezTo>
                    <a:pt x="351" y="455"/>
                    <a:pt x="350" y="455"/>
                    <a:pt x="349" y="455"/>
                  </a:cubicBezTo>
                  <a:cubicBezTo>
                    <a:pt x="349" y="456"/>
                    <a:pt x="348" y="456"/>
                    <a:pt x="348" y="456"/>
                  </a:cubicBezTo>
                  <a:cubicBezTo>
                    <a:pt x="347" y="456"/>
                    <a:pt x="346" y="456"/>
                    <a:pt x="346" y="456"/>
                  </a:cubicBezTo>
                  <a:cubicBezTo>
                    <a:pt x="345" y="456"/>
                    <a:pt x="345" y="456"/>
                    <a:pt x="344" y="456"/>
                  </a:cubicBezTo>
                  <a:cubicBezTo>
                    <a:pt x="344" y="456"/>
                    <a:pt x="343" y="456"/>
                    <a:pt x="342" y="456"/>
                  </a:cubicBezTo>
                  <a:cubicBezTo>
                    <a:pt x="338" y="456"/>
                    <a:pt x="339" y="452"/>
                    <a:pt x="338" y="451"/>
                  </a:cubicBezTo>
                  <a:cubicBezTo>
                    <a:pt x="337" y="450"/>
                    <a:pt x="336" y="453"/>
                    <a:pt x="334" y="454"/>
                  </a:cubicBezTo>
                  <a:cubicBezTo>
                    <a:pt x="333" y="456"/>
                    <a:pt x="331" y="452"/>
                    <a:pt x="328" y="451"/>
                  </a:cubicBezTo>
                  <a:cubicBezTo>
                    <a:pt x="324" y="451"/>
                    <a:pt x="319" y="456"/>
                    <a:pt x="316" y="456"/>
                  </a:cubicBezTo>
                  <a:cubicBezTo>
                    <a:pt x="313" y="457"/>
                    <a:pt x="315" y="453"/>
                    <a:pt x="315" y="451"/>
                  </a:cubicBezTo>
                  <a:cubicBezTo>
                    <a:pt x="314" y="449"/>
                    <a:pt x="306" y="454"/>
                    <a:pt x="305" y="454"/>
                  </a:cubicBezTo>
                  <a:cubicBezTo>
                    <a:pt x="304" y="453"/>
                    <a:pt x="302" y="450"/>
                    <a:pt x="304" y="449"/>
                  </a:cubicBezTo>
                  <a:cubicBezTo>
                    <a:pt x="304" y="449"/>
                    <a:pt x="304" y="449"/>
                    <a:pt x="304" y="449"/>
                  </a:cubicBezTo>
                  <a:cubicBezTo>
                    <a:pt x="304" y="449"/>
                    <a:pt x="304" y="448"/>
                    <a:pt x="304" y="448"/>
                  </a:cubicBezTo>
                  <a:cubicBezTo>
                    <a:pt x="304" y="448"/>
                    <a:pt x="304" y="448"/>
                    <a:pt x="304" y="448"/>
                  </a:cubicBezTo>
                  <a:cubicBezTo>
                    <a:pt x="304" y="448"/>
                    <a:pt x="304" y="447"/>
                    <a:pt x="304" y="447"/>
                  </a:cubicBezTo>
                  <a:cubicBezTo>
                    <a:pt x="304" y="447"/>
                    <a:pt x="304" y="447"/>
                    <a:pt x="303" y="447"/>
                  </a:cubicBezTo>
                  <a:cubicBezTo>
                    <a:pt x="303" y="446"/>
                    <a:pt x="303" y="446"/>
                    <a:pt x="303" y="446"/>
                  </a:cubicBezTo>
                  <a:cubicBezTo>
                    <a:pt x="303" y="446"/>
                    <a:pt x="303" y="445"/>
                    <a:pt x="303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2" y="445"/>
                    <a:pt x="302" y="444"/>
                    <a:pt x="302" y="444"/>
                  </a:cubicBezTo>
                  <a:cubicBezTo>
                    <a:pt x="301" y="444"/>
                    <a:pt x="301" y="444"/>
                    <a:pt x="301" y="443"/>
                  </a:cubicBezTo>
                  <a:cubicBezTo>
                    <a:pt x="301" y="443"/>
                    <a:pt x="301" y="443"/>
                    <a:pt x="301" y="443"/>
                  </a:cubicBezTo>
                  <a:cubicBezTo>
                    <a:pt x="301" y="443"/>
                    <a:pt x="300" y="442"/>
                    <a:pt x="300" y="442"/>
                  </a:cubicBezTo>
                  <a:cubicBezTo>
                    <a:pt x="300" y="442"/>
                    <a:pt x="300" y="442"/>
                    <a:pt x="300" y="442"/>
                  </a:cubicBezTo>
                  <a:cubicBezTo>
                    <a:pt x="300" y="441"/>
                    <a:pt x="300" y="441"/>
                    <a:pt x="300" y="441"/>
                  </a:cubicBezTo>
                  <a:cubicBezTo>
                    <a:pt x="301" y="439"/>
                    <a:pt x="305" y="441"/>
                    <a:pt x="308" y="440"/>
                  </a:cubicBezTo>
                  <a:cubicBezTo>
                    <a:pt x="311" y="438"/>
                    <a:pt x="303" y="437"/>
                    <a:pt x="301" y="436"/>
                  </a:cubicBezTo>
                  <a:cubicBezTo>
                    <a:pt x="299" y="435"/>
                    <a:pt x="303" y="432"/>
                    <a:pt x="307" y="428"/>
                  </a:cubicBezTo>
                  <a:cubicBezTo>
                    <a:pt x="310" y="425"/>
                    <a:pt x="311" y="426"/>
                    <a:pt x="312" y="424"/>
                  </a:cubicBezTo>
                  <a:cubicBezTo>
                    <a:pt x="313" y="422"/>
                    <a:pt x="310" y="422"/>
                    <a:pt x="307" y="424"/>
                  </a:cubicBezTo>
                  <a:cubicBezTo>
                    <a:pt x="305" y="425"/>
                    <a:pt x="304" y="416"/>
                    <a:pt x="306" y="415"/>
                  </a:cubicBezTo>
                  <a:cubicBezTo>
                    <a:pt x="308" y="414"/>
                    <a:pt x="309" y="408"/>
                    <a:pt x="309" y="406"/>
                  </a:cubicBezTo>
                  <a:cubicBezTo>
                    <a:pt x="309" y="404"/>
                    <a:pt x="304" y="408"/>
                    <a:pt x="302" y="409"/>
                  </a:cubicBezTo>
                  <a:cubicBezTo>
                    <a:pt x="300" y="411"/>
                    <a:pt x="298" y="414"/>
                    <a:pt x="300" y="415"/>
                  </a:cubicBezTo>
                  <a:cubicBezTo>
                    <a:pt x="302" y="417"/>
                    <a:pt x="298" y="420"/>
                    <a:pt x="296" y="420"/>
                  </a:cubicBezTo>
                  <a:cubicBezTo>
                    <a:pt x="295" y="421"/>
                    <a:pt x="293" y="416"/>
                    <a:pt x="292" y="415"/>
                  </a:cubicBezTo>
                  <a:cubicBezTo>
                    <a:pt x="291" y="413"/>
                    <a:pt x="290" y="417"/>
                    <a:pt x="288" y="419"/>
                  </a:cubicBezTo>
                  <a:cubicBezTo>
                    <a:pt x="287" y="420"/>
                    <a:pt x="287" y="428"/>
                    <a:pt x="287" y="430"/>
                  </a:cubicBezTo>
                  <a:cubicBezTo>
                    <a:pt x="285" y="432"/>
                    <a:pt x="288" y="435"/>
                    <a:pt x="288" y="439"/>
                  </a:cubicBezTo>
                  <a:cubicBezTo>
                    <a:pt x="288" y="439"/>
                    <a:pt x="288" y="440"/>
                    <a:pt x="288" y="440"/>
                  </a:cubicBezTo>
                  <a:cubicBezTo>
                    <a:pt x="289" y="440"/>
                    <a:pt x="289" y="441"/>
                    <a:pt x="289" y="441"/>
                  </a:cubicBezTo>
                  <a:cubicBezTo>
                    <a:pt x="289" y="441"/>
                    <a:pt x="289" y="442"/>
                    <a:pt x="289" y="442"/>
                  </a:cubicBezTo>
                  <a:cubicBezTo>
                    <a:pt x="289" y="443"/>
                    <a:pt x="289" y="444"/>
                    <a:pt x="290" y="445"/>
                  </a:cubicBezTo>
                  <a:cubicBezTo>
                    <a:pt x="290" y="445"/>
                    <a:pt x="290" y="445"/>
                    <a:pt x="290" y="445"/>
                  </a:cubicBezTo>
                  <a:cubicBezTo>
                    <a:pt x="290" y="446"/>
                    <a:pt x="290" y="447"/>
                    <a:pt x="290" y="448"/>
                  </a:cubicBezTo>
                  <a:cubicBezTo>
                    <a:pt x="290" y="449"/>
                    <a:pt x="290" y="449"/>
                    <a:pt x="290" y="449"/>
                  </a:cubicBezTo>
                  <a:cubicBezTo>
                    <a:pt x="291" y="450"/>
                    <a:pt x="291" y="451"/>
                    <a:pt x="291" y="451"/>
                  </a:cubicBezTo>
                  <a:cubicBezTo>
                    <a:pt x="291" y="452"/>
                    <a:pt x="291" y="452"/>
                    <a:pt x="291" y="452"/>
                  </a:cubicBezTo>
                  <a:cubicBezTo>
                    <a:pt x="291" y="453"/>
                    <a:pt x="291" y="454"/>
                    <a:pt x="291" y="454"/>
                  </a:cubicBezTo>
                  <a:cubicBezTo>
                    <a:pt x="291" y="454"/>
                    <a:pt x="291" y="455"/>
                    <a:pt x="291" y="455"/>
                  </a:cubicBezTo>
                  <a:cubicBezTo>
                    <a:pt x="291" y="456"/>
                    <a:pt x="292" y="456"/>
                    <a:pt x="292" y="457"/>
                  </a:cubicBezTo>
                  <a:cubicBezTo>
                    <a:pt x="291" y="459"/>
                    <a:pt x="291" y="461"/>
                    <a:pt x="288" y="463"/>
                  </a:cubicBezTo>
                  <a:cubicBezTo>
                    <a:pt x="286" y="464"/>
                    <a:pt x="280" y="458"/>
                    <a:pt x="277" y="461"/>
                  </a:cubicBezTo>
                  <a:cubicBezTo>
                    <a:pt x="276" y="462"/>
                    <a:pt x="275" y="462"/>
                    <a:pt x="274" y="463"/>
                  </a:cubicBezTo>
                  <a:cubicBezTo>
                    <a:pt x="274" y="463"/>
                    <a:pt x="274" y="463"/>
                    <a:pt x="273" y="463"/>
                  </a:cubicBezTo>
                  <a:cubicBezTo>
                    <a:pt x="273" y="464"/>
                    <a:pt x="272" y="464"/>
                    <a:pt x="271" y="464"/>
                  </a:cubicBezTo>
                  <a:cubicBezTo>
                    <a:pt x="271" y="465"/>
                    <a:pt x="271" y="465"/>
                    <a:pt x="271" y="465"/>
                  </a:cubicBezTo>
                  <a:cubicBezTo>
                    <a:pt x="270" y="465"/>
                    <a:pt x="269" y="465"/>
                    <a:pt x="268" y="465"/>
                  </a:cubicBezTo>
                  <a:cubicBezTo>
                    <a:pt x="265" y="465"/>
                    <a:pt x="263" y="466"/>
                    <a:pt x="260" y="468"/>
                  </a:cubicBezTo>
                  <a:cubicBezTo>
                    <a:pt x="257" y="471"/>
                    <a:pt x="257" y="472"/>
                    <a:pt x="255" y="472"/>
                  </a:cubicBezTo>
                  <a:cubicBezTo>
                    <a:pt x="252" y="472"/>
                    <a:pt x="246" y="482"/>
                    <a:pt x="245" y="487"/>
                  </a:cubicBezTo>
                  <a:cubicBezTo>
                    <a:pt x="245" y="488"/>
                    <a:pt x="244" y="489"/>
                    <a:pt x="244" y="489"/>
                  </a:cubicBezTo>
                  <a:cubicBezTo>
                    <a:pt x="244" y="489"/>
                    <a:pt x="243" y="490"/>
                    <a:pt x="243" y="490"/>
                  </a:cubicBezTo>
                  <a:cubicBezTo>
                    <a:pt x="243" y="490"/>
                    <a:pt x="242" y="491"/>
                    <a:pt x="242" y="491"/>
                  </a:cubicBezTo>
                  <a:cubicBezTo>
                    <a:pt x="242" y="491"/>
                    <a:pt x="242" y="491"/>
                    <a:pt x="242" y="491"/>
                  </a:cubicBezTo>
                  <a:cubicBezTo>
                    <a:pt x="241" y="492"/>
                    <a:pt x="241" y="492"/>
                    <a:pt x="240" y="492"/>
                  </a:cubicBezTo>
                  <a:cubicBezTo>
                    <a:pt x="240" y="492"/>
                    <a:pt x="240" y="492"/>
                    <a:pt x="240" y="492"/>
                  </a:cubicBezTo>
                  <a:cubicBezTo>
                    <a:pt x="239" y="492"/>
                    <a:pt x="239" y="493"/>
                    <a:pt x="239" y="493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38" y="493"/>
                    <a:pt x="237" y="493"/>
                    <a:pt x="237" y="493"/>
                  </a:cubicBezTo>
                  <a:cubicBezTo>
                    <a:pt x="237" y="493"/>
                    <a:pt x="237" y="493"/>
                    <a:pt x="237" y="493"/>
                  </a:cubicBezTo>
                  <a:cubicBezTo>
                    <a:pt x="236" y="493"/>
                    <a:pt x="236" y="493"/>
                    <a:pt x="236" y="493"/>
                  </a:cubicBezTo>
                  <a:cubicBezTo>
                    <a:pt x="234" y="494"/>
                    <a:pt x="233" y="493"/>
                    <a:pt x="230" y="493"/>
                  </a:cubicBezTo>
                  <a:cubicBezTo>
                    <a:pt x="228" y="493"/>
                    <a:pt x="227" y="493"/>
                    <a:pt x="225" y="494"/>
                  </a:cubicBezTo>
                  <a:cubicBezTo>
                    <a:pt x="225" y="494"/>
                    <a:pt x="225" y="494"/>
                    <a:pt x="225" y="494"/>
                  </a:cubicBezTo>
                  <a:cubicBezTo>
                    <a:pt x="225" y="495"/>
                    <a:pt x="224" y="496"/>
                    <a:pt x="223" y="496"/>
                  </a:cubicBezTo>
                  <a:cubicBezTo>
                    <a:pt x="221" y="499"/>
                    <a:pt x="222" y="504"/>
                    <a:pt x="222" y="506"/>
                  </a:cubicBezTo>
                  <a:cubicBezTo>
                    <a:pt x="222" y="507"/>
                    <a:pt x="219" y="510"/>
                    <a:pt x="217" y="512"/>
                  </a:cubicBezTo>
                  <a:cubicBezTo>
                    <a:pt x="215" y="513"/>
                    <a:pt x="213" y="512"/>
                    <a:pt x="210" y="514"/>
                  </a:cubicBezTo>
                  <a:cubicBezTo>
                    <a:pt x="207" y="516"/>
                    <a:pt x="208" y="518"/>
                    <a:pt x="204" y="520"/>
                  </a:cubicBezTo>
                  <a:cubicBezTo>
                    <a:pt x="200" y="523"/>
                    <a:pt x="198" y="520"/>
                    <a:pt x="194" y="518"/>
                  </a:cubicBezTo>
                  <a:cubicBezTo>
                    <a:pt x="191" y="516"/>
                    <a:pt x="189" y="517"/>
                    <a:pt x="189" y="519"/>
                  </a:cubicBezTo>
                  <a:cubicBezTo>
                    <a:pt x="190" y="521"/>
                    <a:pt x="191" y="525"/>
                    <a:pt x="192" y="527"/>
                  </a:cubicBezTo>
                  <a:cubicBezTo>
                    <a:pt x="192" y="529"/>
                    <a:pt x="189" y="530"/>
                    <a:pt x="185" y="530"/>
                  </a:cubicBezTo>
                  <a:cubicBezTo>
                    <a:pt x="181" y="531"/>
                    <a:pt x="176" y="527"/>
                    <a:pt x="169" y="528"/>
                  </a:cubicBezTo>
                  <a:cubicBezTo>
                    <a:pt x="162" y="529"/>
                    <a:pt x="159" y="530"/>
                    <a:pt x="160" y="530"/>
                  </a:cubicBezTo>
                  <a:cubicBezTo>
                    <a:pt x="161" y="531"/>
                    <a:pt x="161" y="535"/>
                    <a:pt x="162" y="538"/>
                  </a:cubicBezTo>
                  <a:cubicBezTo>
                    <a:pt x="163" y="540"/>
                    <a:pt x="180" y="546"/>
                    <a:pt x="182" y="546"/>
                  </a:cubicBezTo>
                  <a:cubicBezTo>
                    <a:pt x="185" y="547"/>
                    <a:pt x="183" y="550"/>
                    <a:pt x="184" y="552"/>
                  </a:cubicBezTo>
                  <a:cubicBezTo>
                    <a:pt x="185" y="555"/>
                    <a:pt x="190" y="557"/>
                    <a:pt x="192" y="568"/>
                  </a:cubicBezTo>
                  <a:cubicBezTo>
                    <a:pt x="194" y="578"/>
                    <a:pt x="189" y="580"/>
                    <a:pt x="189" y="584"/>
                  </a:cubicBezTo>
                  <a:cubicBezTo>
                    <a:pt x="189" y="585"/>
                    <a:pt x="189" y="586"/>
                    <a:pt x="189" y="587"/>
                  </a:cubicBezTo>
                  <a:cubicBezTo>
                    <a:pt x="189" y="588"/>
                    <a:pt x="189" y="588"/>
                    <a:pt x="189" y="588"/>
                  </a:cubicBezTo>
                  <a:cubicBezTo>
                    <a:pt x="189" y="589"/>
                    <a:pt x="188" y="589"/>
                    <a:pt x="188" y="590"/>
                  </a:cubicBezTo>
                  <a:cubicBezTo>
                    <a:pt x="188" y="590"/>
                    <a:pt x="188" y="591"/>
                    <a:pt x="188" y="591"/>
                  </a:cubicBezTo>
                  <a:cubicBezTo>
                    <a:pt x="187" y="591"/>
                    <a:pt x="187" y="592"/>
                    <a:pt x="187" y="592"/>
                  </a:cubicBezTo>
                  <a:cubicBezTo>
                    <a:pt x="186" y="593"/>
                    <a:pt x="186" y="593"/>
                    <a:pt x="186" y="593"/>
                  </a:cubicBezTo>
                  <a:cubicBezTo>
                    <a:pt x="185" y="594"/>
                    <a:pt x="184" y="594"/>
                    <a:pt x="183" y="595"/>
                  </a:cubicBezTo>
                  <a:cubicBezTo>
                    <a:pt x="179" y="596"/>
                    <a:pt x="167" y="591"/>
                    <a:pt x="161" y="592"/>
                  </a:cubicBezTo>
                  <a:cubicBezTo>
                    <a:pt x="154" y="592"/>
                    <a:pt x="141" y="592"/>
                    <a:pt x="135" y="591"/>
                  </a:cubicBezTo>
                  <a:cubicBezTo>
                    <a:pt x="130" y="591"/>
                    <a:pt x="125" y="592"/>
                    <a:pt x="123" y="594"/>
                  </a:cubicBezTo>
                  <a:cubicBezTo>
                    <a:pt x="121" y="596"/>
                    <a:pt x="117" y="594"/>
                    <a:pt x="113" y="597"/>
                  </a:cubicBezTo>
                  <a:cubicBezTo>
                    <a:pt x="108" y="600"/>
                    <a:pt x="113" y="602"/>
                    <a:pt x="114" y="606"/>
                  </a:cubicBezTo>
                  <a:cubicBezTo>
                    <a:pt x="114" y="607"/>
                    <a:pt x="114" y="607"/>
                    <a:pt x="114" y="608"/>
                  </a:cubicBezTo>
                  <a:cubicBezTo>
                    <a:pt x="114" y="609"/>
                    <a:pt x="114" y="610"/>
                    <a:pt x="114" y="611"/>
                  </a:cubicBezTo>
                  <a:cubicBezTo>
                    <a:pt x="115" y="611"/>
                    <a:pt x="115" y="612"/>
                    <a:pt x="115" y="612"/>
                  </a:cubicBezTo>
                  <a:cubicBezTo>
                    <a:pt x="115" y="612"/>
                    <a:pt x="115" y="613"/>
                    <a:pt x="115" y="613"/>
                  </a:cubicBezTo>
                  <a:cubicBezTo>
                    <a:pt x="115" y="614"/>
                    <a:pt x="115" y="614"/>
                    <a:pt x="115" y="615"/>
                  </a:cubicBezTo>
                  <a:cubicBezTo>
                    <a:pt x="115" y="615"/>
                    <a:pt x="115" y="616"/>
                    <a:pt x="115" y="616"/>
                  </a:cubicBezTo>
                  <a:cubicBezTo>
                    <a:pt x="115" y="617"/>
                    <a:pt x="115" y="617"/>
                    <a:pt x="115" y="617"/>
                  </a:cubicBezTo>
                  <a:cubicBezTo>
                    <a:pt x="115" y="619"/>
                    <a:pt x="115" y="620"/>
                    <a:pt x="115" y="622"/>
                  </a:cubicBezTo>
                  <a:cubicBezTo>
                    <a:pt x="115" y="622"/>
                    <a:pt x="115" y="622"/>
                    <a:pt x="115" y="622"/>
                  </a:cubicBezTo>
                  <a:cubicBezTo>
                    <a:pt x="115" y="623"/>
                    <a:pt x="116" y="623"/>
                    <a:pt x="116" y="624"/>
                  </a:cubicBezTo>
                  <a:cubicBezTo>
                    <a:pt x="116" y="624"/>
                    <a:pt x="116" y="624"/>
                    <a:pt x="116" y="625"/>
                  </a:cubicBezTo>
                  <a:cubicBezTo>
                    <a:pt x="116" y="625"/>
                    <a:pt x="116" y="625"/>
                    <a:pt x="116" y="626"/>
                  </a:cubicBezTo>
                  <a:cubicBezTo>
                    <a:pt x="116" y="626"/>
                    <a:pt x="116" y="627"/>
                    <a:pt x="116" y="627"/>
                  </a:cubicBezTo>
                  <a:cubicBezTo>
                    <a:pt x="117" y="631"/>
                    <a:pt x="109" y="641"/>
                    <a:pt x="107" y="646"/>
                  </a:cubicBezTo>
                  <a:cubicBezTo>
                    <a:pt x="104" y="651"/>
                    <a:pt x="108" y="649"/>
                    <a:pt x="110" y="650"/>
                  </a:cubicBezTo>
                  <a:cubicBezTo>
                    <a:pt x="111" y="650"/>
                    <a:pt x="112" y="657"/>
                    <a:pt x="111" y="661"/>
                  </a:cubicBezTo>
                  <a:cubicBezTo>
                    <a:pt x="110" y="664"/>
                    <a:pt x="110" y="667"/>
                    <a:pt x="115" y="667"/>
                  </a:cubicBezTo>
                  <a:cubicBezTo>
                    <a:pt x="116" y="667"/>
                    <a:pt x="117" y="667"/>
                    <a:pt x="118" y="667"/>
                  </a:cubicBezTo>
                  <a:cubicBezTo>
                    <a:pt x="118" y="667"/>
                    <a:pt x="119" y="667"/>
                    <a:pt x="119" y="667"/>
                  </a:cubicBezTo>
                  <a:cubicBezTo>
                    <a:pt x="119" y="667"/>
                    <a:pt x="120" y="667"/>
                    <a:pt x="120" y="667"/>
                  </a:cubicBezTo>
                  <a:cubicBezTo>
                    <a:pt x="121" y="667"/>
                    <a:pt x="121" y="667"/>
                    <a:pt x="121" y="667"/>
                  </a:cubicBezTo>
                  <a:cubicBezTo>
                    <a:pt x="121" y="667"/>
                    <a:pt x="122" y="666"/>
                    <a:pt x="122" y="666"/>
                  </a:cubicBezTo>
                  <a:cubicBezTo>
                    <a:pt x="123" y="666"/>
                    <a:pt x="124" y="666"/>
                    <a:pt x="125" y="666"/>
                  </a:cubicBezTo>
                  <a:cubicBezTo>
                    <a:pt x="128" y="666"/>
                    <a:pt x="136" y="676"/>
                    <a:pt x="137" y="678"/>
                  </a:cubicBezTo>
                  <a:cubicBezTo>
                    <a:pt x="138" y="680"/>
                    <a:pt x="141" y="680"/>
                    <a:pt x="143" y="678"/>
                  </a:cubicBezTo>
                  <a:cubicBezTo>
                    <a:pt x="146" y="676"/>
                    <a:pt x="146" y="675"/>
                    <a:pt x="152" y="673"/>
                  </a:cubicBezTo>
                  <a:cubicBezTo>
                    <a:pt x="158" y="672"/>
                    <a:pt x="155" y="673"/>
                    <a:pt x="159" y="673"/>
                  </a:cubicBezTo>
                  <a:cubicBezTo>
                    <a:pt x="163" y="673"/>
                    <a:pt x="183" y="665"/>
                    <a:pt x="187" y="663"/>
                  </a:cubicBezTo>
                  <a:cubicBezTo>
                    <a:pt x="191" y="661"/>
                    <a:pt x="191" y="660"/>
                    <a:pt x="192" y="657"/>
                  </a:cubicBezTo>
                  <a:cubicBezTo>
                    <a:pt x="193" y="655"/>
                    <a:pt x="197" y="652"/>
                    <a:pt x="199" y="649"/>
                  </a:cubicBezTo>
                  <a:cubicBezTo>
                    <a:pt x="200" y="647"/>
                    <a:pt x="198" y="645"/>
                    <a:pt x="197" y="639"/>
                  </a:cubicBezTo>
                  <a:cubicBezTo>
                    <a:pt x="197" y="634"/>
                    <a:pt x="204" y="627"/>
                    <a:pt x="205" y="626"/>
                  </a:cubicBezTo>
                  <a:cubicBezTo>
                    <a:pt x="205" y="625"/>
                    <a:pt x="209" y="622"/>
                    <a:pt x="214" y="620"/>
                  </a:cubicBezTo>
                  <a:cubicBezTo>
                    <a:pt x="218" y="617"/>
                    <a:pt x="216" y="620"/>
                    <a:pt x="217" y="620"/>
                  </a:cubicBezTo>
                  <a:cubicBezTo>
                    <a:pt x="219" y="620"/>
                    <a:pt x="227" y="615"/>
                    <a:pt x="230" y="612"/>
                  </a:cubicBezTo>
                  <a:cubicBezTo>
                    <a:pt x="230" y="612"/>
                    <a:pt x="230" y="611"/>
                    <a:pt x="230" y="611"/>
                  </a:cubicBezTo>
                  <a:cubicBezTo>
                    <a:pt x="230" y="611"/>
                    <a:pt x="230" y="610"/>
                    <a:pt x="231" y="610"/>
                  </a:cubicBezTo>
                  <a:cubicBezTo>
                    <a:pt x="231" y="610"/>
                    <a:pt x="231" y="610"/>
                    <a:pt x="231" y="610"/>
                  </a:cubicBezTo>
                  <a:cubicBezTo>
                    <a:pt x="231" y="609"/>
                    <a:pt x="231" y="609"/>
                    <a:pt x="231" y="609"/>
                  </a:cubicBezTo>
                  <a:cubicBezTo>
                    <a:pt x="231" y="609"/>
                    <a:pt x="231" y="608"/>
                    <a:pt x="231" y="608"/>
                  </a:cubicBezTo>
                  <a:cubicBezTo>
                    <a:pt x="231" y="608"/>
                    <a:pt x="231" y="608"/>
                    <a:pt x="231" y="608"/>
                  </a:cubicBezTo>
                  <a:cubicBezTo>
                    <a:pt x="231" y="607"/>
                    <a:pt x="230" y="606"/>
                    <a:pt x="230" y="605"/>
                  </a:cubicBezTo>
                  <a:cubicBezTo>
                    <a:pt x="230" y="604"/>
                    <a:pt x="230" y="604"/>
                    <a:pt x="230" y="603"/>
                  </a:cubicBezTo>
                  <a:cubicBezTo>
                    <a:pt x="229" y="602"/>
                    <a:pt x="239" y="593"/>
                    <a:pt x="242" y="592"/>
                  </a:cubicBezTo>
                  <a:cubicBezTo>
                    <a:pt x="245" y="591"/>
                    <a:pt x="254" y="597"/>
                    <a:pt x="260" y="596"/>
                  </a:cubicBezTo>
                  <a:cubicBezTo>
                    <a:pt x="261" y="596"/>
                    <a:pt x="263" y="596"/>
                    <a:pt x="264" y="596"/>
                  </a:cubicBezTo>
                  <a:cubicBezTo>
                    <a:pt x="265" y="595"/>
                    <a:pt x="265" y="595"/>
                    <a:pt x="266" y="594"/>
                  </a:cubicBezTo>
                  <a:cubicBezTo>
                    <a:pt x="267" y="594"/>
                    <a:pt x="267" y="594"/>
                    <a:pt x="268" y="594"/>
                  </a:cubicBezTo>
                  <a:cubicBezTo>
                    <a:pt x="268" y="594"/>
                    <a:pt x="268" y="593"/>
                    <a:pt x="269" y="593"/>
                  </a:cubicBezTo>
                  <a:cubicBezTo>
                    <a:pt x="269" y="593"/>
                    <a:pt x="269" y="593"/>
                    <a:pt x="270" y="593"/>
                  </a:cubicBezTo>
                  <a:cubicBezTo>
                    <a:pt x="270" y="592"/>
                    <a:pt x="271" y="592"/>
                    <a:pt x="271" y="591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2" y="591"/>
                    <a:pt x="272" y="591"/>
                    <a:pt x="273" y="591"/>
                  </a:cubicBezTo>
                  <a:cubicBezTo>
                    <a:pt x="274" y="590"/>
                    <a:pt x="275" y="589"/>
                    <a:pt x="276" y="588"/>
                  </a:cubicBezTo>
                  <a:cubicBezTo>
                    <a:pt x="276" y="588"/>
                    <a:pt x="277" y="588"/>
                    <a:pt x="277" y="588"/>
                  </a:cubicBezTo>
                  <a:cubicBezTo>
                    <a:pt x="278" y="587"/>
                    <a:pt x="279" y="586"/>
                    <a:pt x="280" y="585"/>
                  </a:cubicBezTo>
                  <a:cubicBezTo>
                    <a:pt x="280" y="585"/>
                    <a:pt x="281" y="585"/>
                    <a:pt x="281" y="585"/>
                  </a:cubicBezTo>
                  <a:cubicBezTo>
                    <a:pt x="282" y="584"/>
                    <a:pt x="283" y="583"/>
                    <a:pt x="284" y="582"/>
                  </a:cubicBezTo>
                  <a:cubicBezTo>
                    <a:pt x="285" y="582"/>
                    <a:pt x="285" y="581"/>
                    <a:pt x="286" y="581"/>
                  </a:cubicBezTo>
                  <a:cubicBezTo>
                    <a:pt x="288" y="579"/>
                    <a:pt x="295" y="583"/>
                    <a:pt x="298" y="585"/>
                  </a:cubicBezTo>
                  <a:cubicBezTo>
                    <a:pt x="301" y="586"/>
                    <a:pt x="302" y="590"/>
                    <a:pt x="305" y="596"/>
                  </a:cubicBezTo>
                  <a:cubicBezTo>
                    <a:pt x="308" y="602"/>
                    <a:pt x="317" y="608"/>
                    <a:pt x="319" y="611"/>
                  </a:cubicBezTo>
                  <a:cubicBezTo>
                    <a:pt x="321" y="613"/>
                    <a:pt x="338" y="623"/>
                    <a:pt x="341" y="625"/>
                  </a:cubicBezTo>
                  <a:cubicBezTo>
                    <a:pt x="344" y="627"/>
                    <a:pt x="346" y="632"/>
                    <a:pt x="349" y="633"/>
                  </a:cubicBezTo>
                  <a:cubicBezTo>
                    <a:pt x="351" y="635"/>
                    <a:pt x="353" y="636"/>
                    <a:pt x="354" y="639"/>
                  </a:cubicBezTo>
                  <a:cubicBezTo>
                    <a:pt x="355" y="641"/>
                    <a:pt x="358" y="644"/>
                    <a:pt x="357" y="647"/>
                  </a:cubicBezTo>
                  <a:cubicBezTo>
                    <a:pt x="357" y="651"/>
                    <a:pt x="352" y="658"/>
                    <a:pt x="353" y="659"/>
                  </a:cubicBezTo>
                  <a:cubicBezTo>
                    <a:pt x="355" y="661"/>
                    <a:pt x="359" y="653"/>
                    <a:pt x="360" y="651"/>
                  </a:cubicBezTo>
                  <a:cubicBezTo>
                    <a:pt x="361" y="650"/>
                    <a:pt x="363" y="644"/>
                    <a:pt x="364" y="642"/>
                  </a:cubicBezTo>
                  <a:cubicBezTo>
                    <a:pt x="365" y="639"/>
                    <a:pt x="361" y="638"/>
                    <a:pt x="360" y="636"/>
                  </a:cubicBezTo>
                  <a:cubicBezTo>
                    <a:pt x="359" y="635"/>
                    <a:pt x="363" y="630"/>
                    <a:pt x="364" y="630"/>
                  </a:cubicBezTo>
                  <a:cubicBezTo>
                    <a:pt x="365" y="629"/>
                    <a:pt x="369" y="631"/>
                    <a:pt x="372" y="632"/>
                  </a:cubicBezTo>
                  <a:cubicBezTo>
                    <a:pt x="375" y="634"/>
                    <a:pt x="378" y="633"/>
                    <a:pt x="379" y="632"/>
                  </a:cubicBezTo>
                  <a:cubicBezTo>
                    <a:pt x="380" y="630"/>
                    <a:pt x="374" y="624"/>
                    <a:pt x="371" y="622"/>
                  </a:cubicBezTo>
                  <a:cubicBezTo>
                    <a:pt x="368" y="619"/>
                    <a:pt x="359" y="618"/>
                    <a:pt x="357" y="617"/>
                  </a:cubicBezTo>
                  <a:cubicBezTo>
                    <a:pt x="354" y="617"/>
                    <a:pt x="356" y="612"/>
                    <a:pt x="356" y="611"/>
                  </a:cubicBezTo>
                  <a:cubicBezTo>
                    <a:pt x="356" y="609"/>
                    <a:pt x="352" y="610"/>
                    <a:pt x="349" y="610"/>
                  </a:cubicBezTo>
                  <a:cubicBezTo>
                    <a:pt x="346" y="610"/>
                    <a:pt x="344" y="608"/>
                    <a:pt x="341" y="605"/>
                  </a:cubicBezTo>
                  <a:cubicBezTo>
                    <a:pt x="338" y="603"/>
                    <a:pt x="333" y="595"/>
                    <a:pt x="333" y="592"/>
                  </a:cubicBezTo>
                  <a:cubicBezTo>
                    <a:pt x="333" y="590"/>
                    <a:pt x="329" y="587"/>
                    <a:pt x="327" y="587"/>
                  </a:cubicBezTo>
                  <a:cubicBezTo>
                    <a:pt x="324" y="586"/>
                    <a:pt x="324" y="581"/>
                    <a:pt x="321" y="581"/>
                  </a:cubicBezTo>
                  <a:cubicBezTo>
                    <a:pt x="319" y="580"/>
                    <a:pt x="321" y="577"/>
                    <a:pt x="323" y="575"/>
                  </a:cubicBezTo>
                  <a:cubicBezTo>
                    <a:pt x="325" y="572"/>
                    <a:pt x="323" y="573"/>
                    <a:pt x="321" y="572"/>
                  </a:cubicBezTo>
                  <a:cubicBezTo>
                    <a:pt x="319" y="570"/>
                    <a:pt x="321" y="570"/>
                    <a:pt x="323" y="569"/>
                  </a:cubicBezTo>
                  <a:cubicBezTo>
                    <a:pt x="325" y="568"/>
                    <a:pt x="330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3" y="566"/>
                    <a:pt x="333" y="566"/>
                    <a:pt x="333" y="566"/>
                  </a:cubicBezTo>
                  <a:cubicBezTo>
                    <a:pt x="333" y="566"/>
                    <a:pt x="333" y="566"/>
                    <a:pt x="333" y="566"/>
                  </a:cubicBezTo>
                  <a:cubicBezTo>
                    <a:pt x="333" y="567"/>
                    <a:pt x="333" y="568"/>
                    <a:pt x="334" y="569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0"/>
                    <a:pt x="334" y="571"/>
                    <a:pt x="335" y="572"/>
                  </a:cubicBezTo>
                  <a:cubicBezTo>
                    <a:pt x="335" y="572"/>
                    <a:pt x="335" y="572"/>
                    <a:pt x="335" y="572"/>
                  </a:cubicBezTo>
                  <a:cubicBezTo>
                    <a:pt x="335" y="573"/>
                    <a:pt x="335" y="574"/>
                    <a:pt x="336" y="574"/>
                  </a:cubicBezTo>
                  <a:cubicBezTo>
                    <a:pt x="338" y="577"/>
                    <a:pt x="339" y="574"/>
                    <a:pt x="341" y="572"/>
                  </a:cubicBezTo>
                  <a:cubicBezTo>
                    <a:pt x="343" y="570"/>
                    <a:pt x="342" y="574"/>
                    <a:pt x="342" y="578"/>
                  </a:cubicBezTo>
                  <a:cubicBezTo>
                    <a:pt x="342" y="582"/>
                    <a:pt x="343" y="580"/>
                    <a:pt x="347" y="582"/>
                  </a:cubicBezTo>
                  <a:cubicBezTo>
                    <a:pt x="350" y="584"/>
                    <a:pt x="347" y="585"/>
                    <a:pt x="350" y="588"/>
                  </a:cubicBezTo>
                  <a:cubicBezTo>
                    <a:pt x="352" y="591"/>
                    <a:pt x="357" y="592"/>
                    <a:pt x="360" y="593"/>
                  </a:cubicBezTo>
                  <a:cubicBezTo>
                    <a:pt x="363" y="594"/>
                    <a:pt x="365" y="597"/>
                    <a:pt x="367" y="598"/>
                  </a:cubicBezTo>
                  <a:cubicBezTo>
                    <a:pt x="367" y="599"/>
                    <a:pt x="368" y="599"/>
                    <a:pt x="368" y="599"/>
                  </a:cubicBezTo>
                  <a:cubicBezTo>
                    <a:pt x="368" y="599"/>
                    <a:pt x="368" y="599"/>
                    <a:pt x="368" y="599"/>
                  </a:cubicBezTo>
                  <a:cubicBezTo>
                    <a:pt x="368" y="599"/>
                    <a:pt x="368" y="599"/>
                    <a:pt x="368" y="599"/>
                  </a:cubicBezTo>
                  <a:cubicBezTo>
                    <a:pt x="369" y="599"/>
                    <a:pt x="370" y="599"/>
                    <a:pt x="370" y="600"/>
                  </a:cubicBezTo>
                  <a:cubicBezTo>
                    <a:pt x="371" y="600"/>
                    <a:pt x="372" y="600"/>
                    <a:pt x="373" y="600"/>
                  </a:cubicBezTo>
                  <a:cubicBezTo>
                    <a:pt x="374" y="601"/>
                    <a:pt x="375" y="602"/>
                    <a:pt x="376" y="602"/>
                  </a:cubicBezTo>
                  <a:cubicBezTo>
                    <a:pt x="377" y="603"/>
                    <a:pt x="378" y="604"/>
                    <a:pt x="379" y="605"/>
                  </a:cubicBezTo>
                  <a:cubicBezTo>
                    <a:pt x="379" y="605"/>
                    <a:pt x="379" y="605"/>
                    <a:pt x="379" y="605"/>
                  </a:cubicBezTo>
                  <a:cubicBezTo>
                    <a:pt x="380" y="606"/>
                    <a:pt x="381" y="607"/>
                    <a:pt x="381" y="608"/>
                  </a:cubicBezTo>
                  <a:cubicBezTo>
                    <a:pt x="382" y="608"/>
                    <a:pt x="382" y="609"/>
                    <a:pt x="383" y="609"/>
                  </a:cubicBezTo>
                  <a:cubicBezTo>
                    <a:pt x="383" y="609"/>
                    <a:pt x="383" y="609"/>
                    <a:pt x="383" y="609"/>
                  </a:cubicBezTo>
                  <a:cubicBezTo>
                    <a:pt x="384" y="610"/>
                    <a:pt x="385" y="610"/>
                    <a:pt x="385" y="610"/>
                  </a:cubicBezTo>
                  <a:cubicBezTo>
                    <a:pt x="386" y="610"/>
                    <a:pt x="386" y="611"/>
                    <a:pt x="387" y="611"/>
                  </a:cubicBezTo>
                  <a:cubicBezTo>
                    <a:pt x="387" y="611"/>
                    <a:pt x="387" y="611"/>
                    <a:pt x="387" y="611"/>
                  </a:cubicBezTo>
                  <a:cubicBezTo>
                    <a:pt x="388" y="612"/>
                    <a:pt x="388" y="612"/>
                    <a:pt x="389" y="613"/>
                  </a:cubicBezTo>
                  <a:cubicBezTo>
                    <a:pt x="390" y="616"/>
                    <a:pt x="387" y="625"/>
                    <a:pt x="389" y="632"/>
                  </a:cubicBezTo>
                  <a:cubicBezTo>
                    <a:pt x="389" y="633"/>
                    <a:pt x="389" y="633"/>
                    <a:pt x="389" y="634"/>
                  </a:cubicBezTo>
                  <a:cubicBezTo>
                    <a:pt x="390" y="634"/>
                    <a:pt x="390" y="635"/>
                    <a:pt x="390" y="635"/>
                  </a:cubicBezTo>
                  <a:cubicBezTo>
                    <a:pt x="390" y="635"/>
                    <a:pt x="390" y="636"/>
                    <a:pt x="390" y="636"/>
                  </a:cubicBezTo>
                  <a:cubicBezTo>
                    <a:pt x="390" y="636"/>
                    <a:pt x="390" y="636"/>
                    <a:pt x="390" y="636"/>
                  </a:cubicBezTo>
                  <a:cubicBezTo>
                    <a:pt x="390" y="637"/>
                    <a:pt x="391" y="637"/>
                    <a:pt x="391" y="637"/>
                  </a:cubicBezTo>
                  <a:cubicBezTo>
                    <a:pt x="391" y="638"/>
                    <a:pt x="392" y="638"/>
                    <a:pt x="392" y="638"/>
                  </a:cubicBezTo>
                  <a:cubicBezTo>
                    <a:pt x="392" y="638"/>
                    <a:pt x="392" y="638"/>
                    <a:pt x="392" y="638"/>
                  </a:cubicBezTo>
                  <a:cubicBezTo>
                    <a:pt x="392" y="639"/>
                    <a:pt x="392" y="639"/>
                    <a:pt x="392" y="639"/>
                  </a:cubicBezTo>
                  <a:cubicBezTo>
                    <a:pt x="392" y="639"/>
                    <a:pt x="392" y="639"/>
                    <a:pt x="392" y="640"/>
                  </a:cubicBezTo>
                  <a:cubicBezTo>
                    <a:pt x="392" y="640"/>
                    <a:pt x="393" y="640"/>
                    <a:pt x="393" y="641"/>
                  </a:cubicBezTo>
                  <a:cubicBezTo>
                    <a:pt x="395" y="645"/>
                    <a:pt x="397" y="641"/>
                    <a:pt x="398" y="642"/>
                  </a:cubicBezTo>
                  <a:cubicBezTo>
                    <a:pt x="399" y="643"/>
                    <a:pt x="400" y="642"/>
                    <a:pt x="403" y="645"/>
                  </a:cubicBezTo>
                  <a:cubicBezTo>
                    <a:pt x="406" y="648"/>
                    <a:pt x="401" y="648"/>
                    <a:pt x="404" y="650"/>
                  </a:cubicBezTo>
                  <a:cubicBezTo>
                    <a:pt x="407" y="652"/>
                    <a:pt x="420" y="652"/>
                    <a:pt x="422" y="652"/>
                  </a:cubicBezTo>
                  <a:cubicBezTo>
                    <a:pt x="423" y="652"/>
                    <a:pt x="423" y="654"/>
                    <a:pt x="422" y="656"/>
                  </a:cubicBezTo>
                  <a:cubicBezTo>
                    <a:pt x="420" y="657"/>
                    <a:pt x="413" y="654"/>
                    <a:pt x="411" y="654"/>
                  </a:cubicBezTo>
                  <a:cubicBezTo>
                    <a:pt x="408" y="653"/>
                    <a:pt x="407" y="654"/>
                    <a:pt x="405" y="656"/>
                  </a:cubicBezTo>
                  <a:cubicBezTo>
                    <a:pt x="404" y="658"/>
                    <a:pt x="409" y="661"/>
                    <a:pt x="409" y="664"/>
                  </a:cubicBezTo>
                  <a:cubicBezTo>
                    <a:pt x="409" y="667"/>
                    <a:pt x="411" y="668"/>
                    <a:pt x="413" y="668"/>
                  </a:cubicBezTo>
                  <a:cubicBezTo>
                    <a:pt x="416" y="668"/>
                    <a:pt x="415" y="670"/>
                    <a:pt x="417" y="673"/>
                  </a:cubicBezTo>
                  <a:cubicBezTo>
                    <a:pt x="418" y="676"/>
                    <a:pt x="419" y="670"/>
                    <a:pt x="421" y="670"/>
                  </a:cubicBezTo>
                  <a:cubicBezTo>
                    <a:pt x="423" y="670"/>
                    <a:pt x="423" y="667"/>
                    <a:pt x="423" y="664"/>
                  </a:cubicBezTo>
                  <a:cubicBezTo>
                    <a:pt x="423" y="660"/>
                    <a:pt x="425" y="661"/>
                    <a:pt x="426" y="660"/>
                  </a:cubicBezTo>
                  <a:cubicBezTo>
                    <a:pt x="427" y="659"/>
                    <a:pt x="426" y="658"/>
                    <a:pt x="427" y="655"/>
                  </a:cubicBezTo>
                  <a:cubicBezTo>
                    <a:pt x="427" y="653"/>
                    <a:pt x="428" y="656"/>
                    <a:pt x="430" y="657"/>
                  </a:cubicBezTo>
                  <a:cubicBezTo>
                    <a:pt x="431" y="658"/>
                    <a:pt x="430" y="655"/>
                    <a:pt x="431" y="654"/>
                  </a:cubicBezTo>
                  <a:cubicBezTo>
                    <a:pt x="431" y="652"/>
                    <a:pt x="436" y="655"/>
                    <a:pt x="438" y="656"/>
                  </a:cubicBezTo>
                  <a:cubicBezTo>
                    <a:pt x="439" y="657"/>
                    <a:pt x="438" y="655"/>
                    <a:pt x="437" y="653"/>
                  </a:cubicBezTo>
                  <a:cubicBezTo>
                    <a:pt x="437" y="650"/>
                    <a:pt x="436" y="650"/>
                    <a:pt x="433" y="649"/>
                  </a:cubicBezTo>
                  <a:cubicBezTo>
                    <a:pt x="429" y="648"/>
                    <a:pt x="427" y="642"/>
                    <a:pt x="424" y="638"/>
                  </a:cubicBezTo>
                  <a:cubicBezTo>
                    <a:pt x="421" y="635"/>
                    <a:pt x="420" y="631"/>
                    <a:pt x="421" y="628"/>
                  </a:cubicBezTo>
                  <a:cubicBezTo>
                    <a:pt x="422" y="626"/>
                    <a:pt x="425" y="630"/>
                    <a:pt x="428" y="631"/>
                  </a:cubicBezTo>
                  <a:cubicBezTo>
                    <a:pt x="430" y="632"/>
                    <a:pt x="431" y="628"/>
                    <a:pt x="430" y="626"/>
                  </a:cubicBezTo>
                  <a:cubicBezTo>
                    <a:pt x="430" y="623"/>
                    <a:pt x="435" y="624"/>
                    <a:pt x="439" y="624"/>
                  </a:cubicBezTo>
                  <a:cubicBezTo>
                    <a:pt x="443" y="624"/>
                    <a:pt x="444" y="623"/>
                    <a:pt x="447" y="622"/>
                  </a:cubicBezTo>
                  <a:cubicBezTo>
                    <a:pt x="448" y="622"/>
                    <a:pt x="448" y="622"/>
                    <a:pt x="449" y="622"/>
                  </a:cubicBezTo>
                  <a:cubicBezTo>
                    <a:pt x="449" y="622"/>
                    <a:pt x="449" y="622"/>
                    <a:pt x="449" y="622"/>
                  </a:cubicBezTo>
                  <a:cubicBezTo>
                    <a:pt x="450" y="622"/>
                    <a:pt x="450" y="623"/>
                    <a:pt x="451" y="623"/>
                  </a:cubicBezTo>
                  <a:cubicBezTo>
                    <a:pt x="451" y="623"/>
                    <a:pt x="452" y="623"/>
                    <a:pt x="452" y="623"/>
                  </a:cubicBezTo>
                  <a:cubicBezTo>
                    <a:pt x="452" y="623"/>
                    <a:pt x="452" y="623"/>
                    <a:pt x="452" y="623"/>
                  </a:cubicBezTo>
                  <a:cubicBezTo>
                    <a:pt x="453" y="624"/>
                    <a:pt x="455" y="624"/>
                    <a:pt x="456" y="625"/>
                  </a:cubicBezTo>
                  <a:cubicBezTo>
                    <a:pt x="456" y="625"/>
                    <a:pt x="456" y="625"/>
                    <a:pt x="456" y="625"/>
                  </a:cubicBezTo>
                  <a:cubicBezTo>
                    <a:pt x="456" y="625"/>
                    <a:pt x="456" y="625"/>
                    <a:pt x="456" y="625"/>
                  </a:cubicBezTo>
                  <a:cubicBezTo>
                    <a:pt x="457" y="625"/>
                    <a:pt x="457" y="625"/>
                    <a:pt x="458" y="625"/>
                  </a:cubicBezTo>
                  <a:cubicBezTo>
                    <a:pt x="462" y="626"/>
                    <a:pt x="462" y="624"/>
                    <a:pt x="465" y="624"/>
                  </a:cubicBezTo>
                  <a:cubicBezTo>
                    <a:pt x="468" y="623"/>
                    <a:pt x="468" y="624"/>
                    <a:pt x="473" y="621"/>
                  </a:cubicBezTo>
                  <a:cubicBezTo>
                    <a:pt x="479" y="617"/>
                    <a:pt x="477" y="619"/>
                    <a:pt x="474" y="617"/>
                  </a:cubicBezTo>
                  <a:cubicBezTo>
                    <a:pt x="474" y="617"/>
                    <a:pt x="474" y="616"/>
                    <a:pt x="474" y="616"/>
                  </a:cubicBezTo>
                  <a:cubicBezTo>
                    <a:pt x="473" y="616"/>
                    <a:pt x="473" y="616"/>
                    <a:pt x="473" y="616"/>
                  </a:cubicBezTo>
                  <a:cubicBezTo>
                    <a:pt x="473" y="616"/>
                    <a:pt x="473" y="615"/>
                    <a:pt x="473" y="615"/>
                  </a:cubicBezTo>
                  <a:cubicBezTo>
                    <a:pt x="473" y="615"/>
                    <a:pt x="473" y="615"/>
                    <a:pt x="473" y="615"/>
                  </a:cubicBezTo>
                  <a:cubicBezTo>
                    <a:pt x="473" y="615"/>
                    <a:pt x="473" y="614"/>
                    <a:pt x="473" y="614"/>
                  </a:cubicBezTo>
                  <a:cubicBezTo>
                    <a:pt x="473" y="614"/>
                    <a:pt x="473" y="614"/>
                    <a:pt x="473" y="614"/>
                  </a:cubicBezTo>
                  <a:cubicBezTo>
                    <a:pt x="473" y="612"/>
                    <a:pt x="474" y="610"/>
                    <a:pt x="473" y="608"/>
                  </a:cubicBezTo>
                  <a:cubicBezTo>
                    <a:pt x="472" y="604"/>
                    <a:pt x="467" y="604"/>
                    <a:pt x="468" y="601"/>
                  </a:cubicBezTo>
                  <a:cubicBezTo>
                    <a:pt x="470" y="598"/>
                    <a:pt x="472" y="598"/>
                    <a:pt x="472" y="596"/>
                  </a:cubicBezTo>
                  <a:cubicBezTo>
                    <a:pt x="472" y="595"/>
                    <a:pt x="472" y="595"/>
                    <a:pt x="472" y="594"/>
                  </a:cubicBezTo>
                  <a:cubicBezTo>
                    <a:pt x="472" y="594"/>
                    <a:pt x="472" y="594"/>
                    <a:pt x="472" y="594"/>
                  </a:cubicBezTo>
                  <a:cubicBezTo>
                    <a:pt x="472" y="594"/>
                    <a:pt x="473" y="593"/>
                    <a:pt x="473" y="592"/>
                  </a:cubicBezTo>
                  <a:cubicBezTo>
                    <a:pt x="473" y="592"/>
                    <a:pt x="473" y="592"/>
                    <a:pt x="474" y="592"/>
                  </a:cubicBezTo>
                  <a:cubicBezTo>
                    <a:pt x="474" y="592"/>
                    <a:pt x="474" y="591"/>
                    <a:pt x="475" y="591"/>
                  </a:cubicBezTo>
                  <a:cubicBezTo>
                    <a:pt x="476" y="590"/>
                    <a:pt x="478" y="584"/>
                    <a:pt x="478" y="581"/>
                  </a:cubicBezTo>
                  <a:cubicBezTo>
                    <a:pt x="478" y="579"/>
                    <a:pt x="481" y="575"/>
                    <a:pt x="485" y="573"/>
                  </a:cubicBezTo>
                  <a:cubicBezTo>
                    <a:pt x="489" y="572"/>
                    <a:pt x="489" y="569"/>
                    <a:pt x="489" y="567"/>
                  </a:cubicBezTo>
                  <a:cubicBezTo>
                    <a:pt x="489" y="566"/>
                    <a:pt x="489" y="566"/>
                    <a:pt x="489" y="566"/>
                  </a:cubicBezTo>
                  <a:cubicBezTo>
                    <a:pt x="489" y="566"/>
                    <a:pt x="489" y="565"/>
                    <a:pt x="489" y="565"/>
                  </a:cubicBezTo>
                  <a:cubicBezTo>
                    <a:pt x="489" y="565"/>
                    <a:pt x="489" y="565"/>
                    <a:pt x="489" y="565"/>
                  </a:cubicBezTo>
                  <a:cubicBezTo>
                    <a:pt x="490" y="563"/>
                    <a:pt x="492" y="562"/>
                    <a:pt x="493" y="561"/>
                  </a:cubicBezTo>
                  <a:cubicBezTo>
                    <a:pt x="495" y="558"/>
                    <a:pt x="497" y="555"/>
                    <a:pt x="498" y="553"/>
                  </a:cubicBezTo>
                  <a:cubicBezTo>
                    <a:pt x="500" y="550"/>
                    <a:pt x="508" y="551"/>
                    <a:pt x="510" y="551"/>
                  </a:cubicBezTo>
                  <a:cubicBezTo>
                    <a:pt x="511" y="551"/>
                    <a:pt x="511" y="555"/>
                    <a:pt x="512" y="557"/>
                  </a:cubicBezTo>
                  <a:cubicBezTo>
                    <a:pt x="514" y="558"/>
                    <a:pt x="523" y="557"/>
                    <a:pt x="526" y="557"/>
                  </a:cubicBezTo>
                  <a:cubicBezTo>
                    <a:pt x="529" y="557"/>
                    <a:pt x="523" y="561"/>
                    <a:pt x="519" y="562"/>
                  </a:cubicBezTo>
                  <a:cubicBezTo>
                    <a:pt x="514" y="563"/>
                    <a:pt x="513" y="566"/>
                    <a:pt x="515" y="567"/>
                  </a:cubicBezTo>
                  <a:cubicBezTo>
                    <a:pt x="517" y="568"/>
                    <a:pt x="521" y="572"/>
                    <a:pt x="523" y="575"/>
                  </a:cubicBezTo>
                  <a:cubicBezTo>
                    <a:pt x="525" y="578"/>
                    <a:pt x="527" y="579"/>
                    <a:pt x="530" y="579"/>
                  </a:cubicBezTo>
                  <a:cubicBezTo>
                    <a:pt x="533" y="579"/>
                    <a:pt x="534" y="576"/>
                    <a:pt x="536" y="575"/>
                  </a:cubicBezTo>
                  <a:cubicBezTo>
                    <a:pt x="537" y="574"/>
                    <a:pt x="541" y="572"/>
                    <a:pt x="542" y="572"/>
                  </a:cubicBezTo>
                  <a:cubicBezTo>
                    <a:pt x="544" y="571"/>
                    <a:pt x="544" y="574"/>
                    <a:pt x="546" y="575"/>
                  </a:cubicBezTo>
                  <a:cubicBezTo>
                    <a:pt x="549" y="575"/>
                    <a:pt x="549" y="574"/>
                    <a:pt x="552" y="575"/>
                  </a:cubicBezTo>
                  <a:cubicBezTo>
                    <a:pt x="555" y="576"/>
                    <a:pt x="552" y="573"/>
                    <a:pt x="552" y="570"/>
                  </a:cubicBezTo>
                  <a:cubicBezTo>
                    <a:pt x="551" y="567"/>
                    <a:pt x="551" y="569"/>
                    <a:pt x="549" y="566"/>
                  </a:cubicBezTo>
                  <a:cubicBezTo>
                    <a:pt x="548" y="564"/>
                    <a:pt x="544" y="566"/>
                    <a:pt x="542" y="565"/>
                  </a:cubicBezTo>
                  <a:cubicBezTo>
                    <a:pt x="539" y="565"/>
                    <a:pt x="539" y="561"/>
                    <a:pt x="537" y="560"/>
                  </a:cubicBezTo>
                  <a:cubicBezTo>
                    <a:pt x="535" y="558"/>
                    <a:pt x="538" y="557"/>
                    <a:pt x="540" y="556"/>
                  </a:cubicBezTo>
                  <a:cubicBezTo>
                    <a:pt x="542" y="555"/>
                    <a:pt x="545" y="552"/>
                    <a:pt x="547" y="551"/>
                  </a:cubicBezTo>
                  <a:cubicBezTo>
                    <a:pt x="549" y="550"/>
                    <a:pt x="552" y="551"/>
                    <a:pt x="555" y="551"/>
                  </a:cubicBezTo>
                  <a:cubicBezTo>
                    <a:pt x="558" y="550"/>
                    <a:pt x="561" y="547"/>
                    <a:pt x="564" y="547"/>
                  </a:cubicBezTo>
                  <a:cubicBezTo>
                    <a:pt x="564" y="547"/>
                    <a:pt x="565" y="547"/>
                    <a:pt x="566" y="546"/>
                  </a:cubicBezTo>
                  <a:cubicBezTo>
                    <a:pt x="566" y="546"/>
                    <a:pt x="567" y="546"/>
                    <a:pt x="567" y="546"/>
                  </a:cubicBezTo>
                  <a:cubicBezTo>
                    <a:pt x="568" y="546"/>
                    <a:pt x="568" y="546"/>
                    <a:pt x="569" y="546"/>
                  </a:cubicBezTo>
                  <a:cubicBezTo>
                    <a:pt x="569" y="546"/>
                    <a:pt x="570" y="546"/>
                    <a:pt x="570" y="546"/>
                  </a:cubicBezTo>
                  <a:cubicBezTo>
                    <a:pt x="571" y="546"/>
                    <a:pt x="571" y="545"/>
                    <a:pt x="572" y="545"/>
                  </a:cubicBezTo>
                  <a:cubicBezTo>
                    <a:pt x="572" y="545"/>
                    <a:pt x="572" y="545"/>
                    <a:pt x="572" y="545"/>
                  </a:cubicBezTo>
                  <a:cubicBezTo>
                    <a:pt x="572" y="545"/>
                    <a:pt x="572" y="545"/>
                    <a:pt x="573" y="545"/>
                  </a:cubicBezTo>
                  <a:cubicBezTo>
                    <a:pt x="573" y="545"/>
                    <a:pt x="574" y="545"/>
                    <a:pt x="575" y="544"/>
                  </a:cubicBezTo>
                  <a:cubicBezTo>
                    <a:pt x="576" y="544"/>
                    <a:pt x="580" y="544"/>
                    <a:pt x="579" y="546"/>
                  </a:cubicBezTo>
                  <a:cubicBezTo>
                    <a:pt x="579" y="547"/>
                    <a:pt x="572" y="550"/>
                    <a:pt x="570" y="551"/>
                  </a:cubicBezTo>
                  <a:cubicBezTo>
                    <a:pt x="567" y="553"/>
                    <a:pt x="564" y="552"/>
                    <a:pt x="565" y="555"/>
                  </a:cubicBezTo>
                  <a:cubicBezTo>
                    <a:pt x="566" y="559"/>
                    <a:pt x="565" y="566"/>
                    <a:pt x="562" y="568"/>
                  </a:cubicBezTo>
                  <a:cubicBezTo>
                    <a:pt x="559" y="570"/>
                    <a:pt x="559" y="569"/>
                    <a:pt x="556" y="570"/>
                  </a:cubicBezTo>
                  <a:cubicBezTo>
                    <a:pt x="554" y="570"/>
                    <a:pt x="559" y="573"/>
                    <a:pt x="563" y="576"/>
                  </a:cubicBezTo>
                  <a:cubicBezTo>
                    <a:pt x="567" y="579"/>
                    <a:pt x="570" y="577"/>
                    <a:pt x="573" y="578"/>
                  </a:cubicBezTo>
                  <a:cubicBezTo>
                    <a:pt x="576" y="580"/>
                    <a:pt x="583" y="589"/>
                    <a:pt x="586" y="592"/>
                  </a:cubicBezTo>
                  <a:cubicBezTo>
                    <a:pt x="586" y="592"/>
                    <a:pt x="586" y="592"/>
                    <a:pt x="587" y="593"/>
                  </a:cubicBezTo>
                  <a:cubicBezTo>
                    <a:pt x="587" y="593"/>
                    <a:pt x="588" y="594"/>
                    <a:pt x="588" y="594"/>
                  </a:cubicBezTo>
                  <a:cubicBezTo>
                    <a:pt x="588" y="594"/>
                    <a:pt x="588" y="594"/>
                    <a:pt x="588" y="594"/>
                  </a:cubicBezTo>
                  <a:cubicBezTo>
                    <a:pt x="589" y="595"/>
                    <a:pt x="590" y="595"/>
                    <a:pt x="592" y="595"/>
                  </a:cubicBezTo>
                  <a:cubicBezTo>
                    <a:pt x="593" y="595"/>
                    <a:pt x="594" y="595"/>
                    <a:pt x="595" y="595"/>
                  </a:cubicBezTo>
                  <a:cubicBezTo>
                    <a:pt x="600" y="596"/>
                    <a:pt x="598" y="597"/>
                    <a:pt x="600" y="602"/>
                  </a:cubicBezTo>
                  <a:cubicBezTo>
                    <a:pt x="603" y="606"/>
                    <a:pt x="605" y="608"/>
                    <a:pt x="605" y="612"/>
                  </a:cubicBezTo>
                  <a:cubicBezTo>
                    <a:pt x="605" y="612"/>
                    <a:pt x="605" y="612"/>
                    <a:pt x="604" y="613"/>
                  </a:cubicBezTo>
                  <a:cubicBezTo>
                    <a:pt x="604" y="613"/>
                    <a:pt x="604" y="613"/>
                    <a:pt x="604" y="614"/>
                  </a:cubicBezTo>
                  <a:cubicBezTo>
                    <a:pt x="604" y="614"/>
                    <a:pt x="604" y="614"/>
                    <a:pt x="604" y="614"/>
                  </a:cubicBezTo>
                  <a:cubicBezTo>
                    <a:pt x="603" y="615"/>
                    <a:pt x="602" y="615"/>
                    <a:pt x="602" y="616"/>
                  </a:cubicBezTo>
                  <a:cubicBezTo>
                    <a:pt x="602" y="616"/>
                    <a:pt x="601" y="616"/>
                    <a:pt x="601" y="616"/>
                  </a:cubicBezTo>
                  <a:cubicBezTo>
                    <a:pt x="600" y="617"/>
                    <a:pt x="598" y="618"/>
                    <a:pt x="596" y="619"/>
                  </a:cubicBezTo>
                  <a:cubicBezTo>
                    <a:pt x="595" y="619"/>
                    <a:pt x="595" y="619"/>
                    <a:pt x="595" y="619"/>
                  </a:cubicBezTo>
                  <a:cubicBezTo>
                    <a:pt x="594" y="620"/>
                    <a:pt x="593" y="620"/>
                    <a:pt x="592" y="620"/>
                  </a:cubicBezTo>
                  <a:cubicBezTo>
                    <a:pt x="586" y="622"/>
                    <a:pt x="586" y="620"/>
                    <a:pt x="583" y="621"/>
                  </a:cubicBezTo>
                  <a:cubicBezTo>
                    <a:pt x="580" y="621"/>
                    <a:pt x="577" y="622"/>
                    <a:pt x="572" y="622"/>
                  </a:cubicBezTo>
                  <a:cubicBezTo>
                    <a:pt x="566" y="621"/>
                    <a:pt x="557" y="618"/>
                    <a:pt x="554" y="617"/>
                  </a:cubicBezTo>
                  <a:cubicBezTo>
                    <a:pt x="550" y="615"/>
                    <a:pt x="550" y="612"/>
                    <a:pt x="544" y="612"/>
                  </a:cubicBezTo>
                  <a:cubicBezTo>
                    <a:pt x="539" y="612"/>
                    <a:pt x="535" y="609"/>
                    <a:pt x="525" y="608"/>
                  </a:cubicBezTo>
                  <a:cubicBezTo>
                    <a:pt x="515" y="608"/>
                    <a:pt x="513" y="610"/>
                    <a:pt x="506" y="615"/>
                  </a:cubicBezTo>
                  <a:cubicBezTo>
                    <a:pt x="500" y="620"/>
                    <a:pt x="489" y="618"/>
                    <a:pt x="485" y="618"/>
                  </a:cubicBezTo>
                  <a:cubicBezTo>
                    <a:pt x="480" y="618"/>
                    <a:pt x="484" y="621"/>
                    <a:pt x="486" y="623"/>
                  </a:cubicBezTo>
                  <a:cubicBezTo>
                    <a:pt x="487" y="625"/>
                    <a:pt x="485" y="623"/>
                    <a:pt x="482" y="625"/>
                  </a:cubicBezTo>
                  <a:cubicBezTo>
                    <a:pt x="478" y="626"/>
                    <a:pt x="482" y="626"/>
                    <a:pt x="480" y="627"/>
                  </a:cubicBezTo>
                  <a:cubicBezTo>
                    <a:pt x="478" y="628"/>
                    <a:pt x="467" y="628"/>
                    <a:pt x="464" y="628"/>
                  </a:cubicBezTo>
                  <a:cubicBezTo>
                    <a:pt x="460" y="628"/>
                    <a:pt x="459" y="631"/>
                    <a:pt x="457" y="634"/>
                  </a:cubicBezTo>
                  <a:cubicBezTo>
                    <a:pt x="456" y="636"/>
                    <a:pt x="457" y="639"/>
                    <a:pt x="459" y="641"/>
                  </a:cubicBezTo>
                  <a:cubicBezTo>
                    <a:pt x="461" y="644"/>
                    <a:pt x="461" y="647"/>
                    <a:pt x="459" y="648"/>
                  </a:cubicBezTo>
                  <a:cubicBezTo>
                    <a:pt x="456" y="650"/>
                    <a:pt x="453" y="649"/>
                    <a:pt x="451" y="649"/>
                  </a:cubicBezTo>
                  <a:cubicBezTo>
                    <a:pt x="448" y="649"/>
                    <a:pt x="451" y="651"/>
                    <a:pt x="455" y="653"/>
                  </a:cubicBezTo>
                  <a:cubicBezTo>
                    <a:pt x="458" y="655"/>
                    <a:pt x="459" y="653"/>
                    <a:pt x="462" y="653"/>
                  </a:cubicBezTo>
                  <a:cubicBezTo>
                    <a:pt x="464" y="653"/>
                    <a:pt x="464" y="655"/>
                    <a:pt x="463" y="657"/>
                  </a:cubicBezTo>
                  <a:cubicBezTo>
                    <a:pt x="461" y="658"/>
                    <a:pt x="462" y="660"/>
                    <a:pt x="464" y="662"/>
                  </a:cubicBezTo>
                  <a:cubicBezTo>
                    <a:pt x="466" y="663"/>
                    <a:pt x="465" y="665"/>
                    <a:pt x="468" y="666"/>
                  </a:cubicBezTo>
                  <a:cubicBezTo>
                    <a:pt x="471" y="667"/>
                    <a:pt x="474" y="668"/>
                    <a:pt x="476" y="669"/>
                  </a:cubicBezTo>
                  <a:cubicBezTo>
                    <a:pt x="479" y="670"/>
                    <a:pt x="481" y="670"/>
                    <a:pt x="484" y="672"/>
                  </a:cubicBezTo>
                  <a:cubicBezTo>
                    <a:pt x="487" y="675"/>
                    <a:pt x="491" y="676"/>
                    <a:pt x="494" y="676"/>
                  </a:cubicBezTo>
                  <a:cubicBezTo>
                    <a:pt x="497" y="676"/>
                    <a:pt x="498" y="671"/>
                    <a:pt x="498" y="670"/>
                  </a:cubicBezTo>
                  <a:cubicBezTo>
                    <a:pt x="498" y="669"/>
                    <a:pt x="509" y="671"/>
                    <a:pt x="513" y="674"/>
                  </a:cubicBezTo>
                  <a:cubicBezTo>
                    <a:pt x="517" y="678"/>
                    <a:pt x="524" y="676"/>
                    <a:pt x="528" y="676"/>
                  </a:cubicBezTo>
                  <a:cubicBezTo>
                    <a:pt x="533" y="675"/>
                    <a:pt x="536" y="670"/>
                    <a:pt x="537" y="669"/>
                  </a:cubicBezTo>
                  <a:cubicBezTo>
                    <a:pt x="538" y="667"/>
                    <a:pt x="540" y="669"/>
                    <a:pt x="543" y="668"/>
                  </a:cubicBezTo>
                  <a:cubicBezTo>
                    <a:pt x="545" y="668"/>
                    <a:pt x="544" y="669"/>
                    <a:pt x="547" y="670"/>
                  </a:cubicBezTo>
                  <a:cubicBezTo>
                    <a:pt x="549" y="672"/>
                    <a:pt x="549" y="670"/>
                    <a:pt x="551" y="670"/>
                  </a:cubicBezTo>
                  <a:cubicBezTo>
                    <a:pt x="551" y="670"/>
                    <a:pt x="551" y="670"/>
                    <a:pt x="551" y="670"/>
                  </a:cubicBezTo>
                  <a:cubicBezTo>
                    <a:pt x="551" y="670"/>
                    <a:pt x="551" y="670"/>
                    <a:pt x="551" y="670"/>
                  </a:cubicBezTo>
                  <a:cubicBezTo>
                    <a:pt x="551" y="671"/>
                    <a:pt x="551" y="671"/>
                    <a:pt x="551" y="671"/>
                  </a:cubicBezTo>
                  <a:cubicBezTo>
                    <a:pt x="551" y="671"/>
                    <a:pt x="551" y="671"/>
                    <a:pt x="551" y="671"/>
                  </a:cubicBezTo>
                  <a:cubicBezTo>
                    <a:pt x="551" y="672"/>
                    <a:pt x="551" y="672"/>
                    <a:pt x="550" y="672"/>
                  </a:cubicBezTo>
                  <a:cubicBezTo>
                    <a:pt x="550" y="673"/>
                    <a:pt x="550" y="675"/>
                    <a:pt x="550" y="676"/>
                  </a:cubicBezTo>
                  <a:cubicBezTo>
                    <a:pt x="550" y="676"/>
                    <a:pt x="550" y="676"/>
                    <a:pt x="550" y="676"/>
                  </a:cubicBezTo>
                  <a:cubicBezTo>
                    <a:pt x="550" y="676"/>
                    <a:pt x="550" y="677"/>
                    <a:pt x="550" y="677"/>
                  </a:cubicBezTo>
                  <a:cubicBezTo>
                    <a:pt x="550" y="679"/>
                    <a:pt x="550" y="688"/>
                    <a:pt x="550" y="691"/>
                  </a:cubicBezTo>
                  <a:cubicBezTo>
                    <a:pt x="549" y="692"/>
                    <a:pt x="549" y="693"/>
                    <a:pt x="549" y="693"/>
                  </a:cubicBezTo>
                  <a:cubicBezTo>
                    <a:pt x="549" y="693"/>
                    <a:pt x="549" y="693"/>
                    <a:pt x="548" y="694"/>
                  </a:cubicBezTo>
                  <a:cubicBezTo>
                    <a:pt x="548" y="694"/>
                    <a:pt x="548" y="694"/>
                    <a:pt x="547" y="695"/>
                  </a:cubicBezTo>
                  <a:cubicBezTo>
                    <a:pt x="547" y="695"/>
                    <a:pt x="546" y="696"/>
                    <a:pt x="546" y="696"/>
                  </a:cubicBezTo>
                  <a:cubicBezTo>
                    <a:pt x="546" y="696"/>
                    <a:pt x="545" y="696"/>
                    <a:pt x="545" y="697"/>
                  </a:cubicBezTo>
                  <a:cubicBezTo>
                    <a:pt x="545" y="697"/>
                    <a:pt x="545" y="698"/>
                    <a:pt x="545" y="698"/>
                  </a:cubicBezTo>
                  <a:cubicBezTo>
                    <a:pt x="545" y="699"/>
                    <a:pt x="545" y="700"/>
                    <a:pt x="545" y="700"/>
                  </a:cubicBezTo>
                  <a:cubicBezTo>
                    <a:pt x="545" y="700"/>
                    <a:pt x="544" y="701"/>
                    <a:pt x="544" y="701"/>
                  </a:cubicBezTo>
                  <a:cubicBezTo>
                    <a:pt x="544" y="703"/>
                    <a:pt x="544" y="705"/>
                    <a:pt x="543" y="707"/>
                  </a:cubicBezTo>
                  <a:cubicBezTo>
                    <a:pt x="543" y="707"/>
                    <a:pt x="543" y="707"/>
                    <a:pt x="543" y="707"/>
                  </a:cubicBezTo>
                  <a:cubicBezTo>
                    <a:pt x="543" y="708"/>
                    <a:pt x="542" y="710"/>
                    <a:pt x="542" y="711"/>
                  </a:cubicBezTo>
                  <a:cubicBezTo>
                    <a:pt x="541" y="713"/>
                    <a:pt x="540" y="715"/>
                    <a:pt x="539" y="717"/>
                  </a:cubicBezTo>
                  <a:cubicBezTo>
                    <a:pt x="538" y="718"/>
                    <a:pt x="537" y="720"/>
                    <a:pt x="536" y="721"/>
                  </a:cubicBezTo>
                  <a:cubicBezTo>
                    <a:pt x="536" y="722"/>
                    <a:pt x="536" y="722"/>
                    <a:pt x="536" y="722"/>
                  </a:cubicBezTo>
                  <a:cubicBezTo>
                    <a:pt x="535" y="724"/>
                    <a:pt x="535" y="725"/>
                    <a:pt x="535" y="726"/>
                  </a:cubicBezTo>
                  <a:cubicBezTo>
                    <a:pt x="534" y="726"/>
                    <a:pt x="534" y="727"/>
                    <a:pt x="534" y="727"/>
                  </a:cubicBezTo>
                  <a:cubicBezTo>
                    <a:pt x="534" y="728"/>
                    <a:pt x="534" y="728"/>
                    <a:pt x="533" y="729"/>
                  </a:cubicBezTo>
                  <a:cubicBezTo>
                    <a:pt x="533" y="729"/>
                    <a:pt x="533" y="730"/>
                    <a:pt x="532" y="731"/>
                  </a:cubicBezTo>
                  <a:cubicBezTo>
                    <a:pt x="529" y="734"/>
                    <a:pt x="517" y="731"/>
                    <a:pt x="514" y="731"/>
                  </a:cubicBezTo>
                  <a:cubicBezTo>
                    <a:pt x="510" y="732"/>
                    <a:pt x="509" y="729"/>
                    <a:pt x="507" y="727"/>
                  </a:cubicBezTo>
                  <a:cubicBezTo>
                    <a:pt x="504" y="725"/>
                    <a:pt x="503" y="729"/>
                    <a:pt x="501" y="727"/>
                  </a:cubicBezTo>
                  <a:cubicBezTo>
                    <a:pt x="498" y="725"/>
                    <a:pt x="499" y="726"/>
                    <a:pt x="496" y="728"/>
                  </a:cubicBezTo>
                  <a:cubicBezTo>
                    <a:pt x="493" y="729"/>
                    <a:pt x="487" y="734"/>
                    <a:pt x="485" y="736"/>
                  </a:cubicBezTo>
                  <a:cubicBezTo>
                    <a:pt x="482" y="737"/>
                    <a:pt x="469" y="733"/>
                    <a:pt x="465" y="732"/>
                  </a:cubicBezTo>
                  <a:cubicBezTo>
                    <a:pt x="461" y="730"/>
                    <a:pt x="450" y="728"/>
                    <a:pt x="447" y="728"/>
                  </a:cubicBezTo>
                  <a:cubicBezTo>
                    <a:pt x="447" y="728"/>
                    <a:pt x="446" y="728"/>
                    <a:pt x="445" y="727"/>
                  </a:cubicBezTo>
                  <a:cubicBezTo>
                    <a:pt x="443" y="727"/>
                    <a:pt x="440" y="726"/>
                    <a:pt x="437" y="725"/>
                  </a:cubicBezTo>
                  <a:cubicBezTo>
                    <a:pt x="436" y="725"/>
                    <a:pt x="436" y="725"/>
                    <a:pt x="435" y="724"/>
                  </a:cubicBezTo>
                  <a:cubicBezTo>
                    <a:pt x="434" y="724"/>
                    <a:pt x="432" y="724"/>
                    <a:pt x="430" y="723"/>
                  </a:cubicBezTo>
                  <a:cubicBezTo>
                    <a:pt x="423" y="722"/>
                    <a:pt x="424" y="722"/>
                    <a:pt x="422" y="719"/>
                  </a:cubicBezTo>
                  <a:cubicBezTo>
                    <a:pt x="421" y="717"/>
                    <a:pt x="419" y="714"/>
                    <a:pt x="415" y="714"/>
                  </a:cubicBezTo>
                  <a:cubicBezTo>
                    <a:pt x="411" y="714"/>
                    <a:pt x="399" y="717"/>
                    <a:pt x="396" y="719"/>
                  </a:cubicBezTo>
                  <a:cubicBezTo>
                    <a:pt x="393" y="721"/>
                    <a:pt x="390" y="722"/>
                    <a:pt x="392" y="727"/>
                  </a:cubicBezTo>
                  <a:cubicBezTo>
                    <a:pt x="393" y="733"/>
                    <a:pt x="393" y="738"/>
                    <a:pt x="387" y="741"/>
                  </a:cubicBezTo>
                  <a:cubicBezTo>
                    <a:pt x="382" y="744"/>
                    <a:pt x="380" y="742"/>
                    <a:pt x="373" y="738"/>
                  </a:cubicBezTo>
                  <a:cubicBezTo>
                    <a:pt x="366" y="734"/>
                    <a:pt x="362" y="733"/>
                    <a:pt x="357" y="733"/>
                  </a:cubicBezTo>
                  <a:cubicBezTo>
                    <a:pt x="352" y="733"/>
                    <a:pt x="347" y="728"/>
                    <a:pt x="347" y="725"/>
                  </a:cubicBezTo>
                  <a:cubicBezTo>
                    <a:pt x="346" y="722"/>
                    <a:pt x="345" y="718"/>
                    <a:pt x="341" y="718"/>
                  </a:cubicBezTo>
                  <a:cubicBezTo>
                    <a:pt x="337" y="718"/>
                    <a:pt x="335" y="714"/>
                    <a:pt x="329" y="714"/>
                  </a:cubicBezTo>
                  <a:cubicBezTo>
                    <a:pt x="323" y="714"/>
                    <a:pt x="318" y="715"/>
                    <a:pt x="315" y="713"/>
                  </a:cubicBezTo>
                  <a:cubicBezTo>
                    <a:pt x="314" y="712"/>
                    <a:pt x="313" y="712"/>
                    <a:pt x="313" y="712"/>
                  </a:cubicBezTo>
                  <a:cubicBezTo>
                    <a:pt x="312" y="711"/>
                    <a:pt x="312" y="711"/>
                    <a:pt x="312" y="711"/>
                  </a:cubicBezTo>
                  <a:cubicBezTo>
                    <a:pt x="311" y="711"/>
                    <a:pt x="311" y="711"/>
                    <a:pt x="311" y="711"/>
                  </a:cubicBezTo>
                  <a:cubicBezTo>
                    <a:pt x="310" y="711"/>
                    <a:pt x="310" y="711"/>
                    <a:pt x="310" y="711"/>
                  </a:cubicBezTo>
                  <a:cubicBezTo>
                    <a:pt x="310" y="711"/>
                    <a:pt x="309" y="711"/>
                    <a:pt x="309" y="711"/>
                  </a:cubicBezTo>
                  <a:cubicBezTo>
                    <a:pt x="308" y="711"/>
                    <a:pt x="308" y="711"/>
                    <a:pt x="307" y="711"/>
                  </a:cubicBezTo>
                  <a:cubicBezTo>
                    <a:pt x="303" y="713"/>
                    <a:pt x="305" y="711"/>
                    <a:pt x="305" y="708"/>
                  </a:cubicBezTo>
                  <a:cubicBezTo>
                    <a:pt x="306" y="705"/>
                    <a:pt x="302" y="708"/>
                    <a:pt x="298" y="706"/>
                  </a:cubicBezTo>
                  <a:cubicBezTo>
                    <a:pt x="295" y="704"/>
                    <a:pt x="298" y="697"/>
                    <a:pt x="301" y="695"/>
                  </a:cubicBezTo>
                  <a:cubicBezTo>
                    <a:pt x="304" y="693"/>
                    <a:pt x="305" y="686"/>
                    <a:pt x="304" y="684"/>
                  </a:cubicBezTo>
                  <a:cubicBezTo>
                    <a:pt x="302" y="682"/>
                    <a:pt x="303" y="677"/>
                    <a:pt x="303" y="674"/>
                  </a:cubicBezTo>
                  <a:cubicBezTo>
                    <a:pt x="304" y="671"/>
                    <a:pt x="307" y="669"/>
                    <a:pt x="304" y="669"/>
                  </a:cubicBezTo>
                  <a:cubicBezTo>
                    <a:pt x="302" y="669"/>
                    <a:pt x="300" y="668"/>
                    <a:pt x="298" y="665"/>
                  </a:cubicBezTo>
                  <a:cubicBezTo>
                    <a:pt x="295" y="662"/>
                    <a:pt x="286" y="667"/>
                    <a:pt x="283" y="668"/>
                  </a:cubicBezTo>
                  <a:cubicBezTo>
                    <a:pt x="283" y="668"/>
                    <a:pt x="282" y="668"/>
                    <a:pt x="282" y="668"/>
                  </a:cubicBezTo>
                  <a:cubicBezTo>
                    <a:pt x="280" y="668"/>
                    <a:pt x="279" y="668"/>
                    <a:pt x="278" y="668"/>
                  </a:cubicBezTo>
                  <a:cubicBezTo>
                    <a:pt x="276" y="668"/>
                    <a:pt x="274" y="667"/>
                    <a:pt x="272" y="667"/>
                  </a:cubicBezTo>
                  <a:cubicBezTo>
                    <a:pt x="266" y="666"/>
                    <a:pt x="257" y="670"/>
                    <a:pt x="253" y="672"/>
                  </a:cubicBezTo>
                  <a:cubicBezTo>
                    <a:pt x="248" y="673"/>
                    <a:pt x="247" y="671"/>
                    <a:pt x="245" y="670"/>
                  </a:cubicBezTo>
                  <a:cubicBezTo>
                    <a:pt x="242" y="669"/>
                    <a:pt x="236" y="670"/>
                    <a:pt x="230" y="670"/>
                  </a:cubicBezTo>
                  <a:cubicBezTo>
                    <a:pt x="224" y="669"/>
                    <a:pt x="226" y="669"/>
                    <a:pt x="224" y="667"/>
                  </a:cubicBezTo>
                  <a:cubicBezTo>
                    <a:pt x="221" y="666"/>
                    <a:pt x="219" y="670"/>
                    <a:pt x="218" y="672"/>
                  </a:cubicBezTo>
                  <a:cubicBezTo>
                    <a:pt x="216" y="674"/>
                    <a:pt x="209" y="674"/>
                    <a:pt x="205" y="676"/>
                  </a:cubicBezTo>
                  <a:cubicBezTo>
                    <a:pt x="201" y="677"/>
                    <a:pt x="198" y="680"/>
                    <a:pt x="196" y="681"/>
                  </a:cubicBezTo>
                  <a:cubicBezTo>
                    <a:pt x="194" y="682"/>
                    <a:pt x="189" y="682"/>
                    <a:pt x="186" y="684"/>
                  </a:cubicBezTo>
                  <a:cubicBezTo>
                    <a:pt x="185" y="684"/>
                    <a:pt x="184" y="685"/>
                    <a:pt x="183" y="685"/>
                  </a:cubicBezTo>
                  <a:cubicBezTo>
                    <a:pt x="183" y="685"/>
                    <a:pt x="182" y="685"/>
                    <a:pt x="182" y="686"/>
                  </a:cubicBezTo>
                  <a:cubicBezTo>
                    <a:pt x="182" y="686"/>
                    <a:pt x="181" y="686"/>
                    <a:pt x="181" y="687"/>
                  </a:cubicBezTo>
                  <a:cubicBezTo>
                    <a:pt x="181" y="687"/>
                    <a:pt x="180" y="687"/>
                    <a:pt x="180" y="687"/>
                  </a:cubicBezTo>
                  <a:cubicBezTo>
                    <a:pt x="179" y="688"/>
                    <a:pt x="179" y="688"/>
                    <a:pt x="178" y="689"/>
                  </a:cubicBezTo>
                  <a:cubicBezTo>
                    <a:pt x="178" y="689"/>
                    <a:pt x="177" y="690"/>
                    <a:pt x="177" y="690"/>
                  </a:cubicBezTo>
                  <a:cubicBezTo>
                    <a:pt x="174" y="692"/>
                    <a:pt x="173" y="690"/>
                    <a:pt x="170" y="688"/>
                  </a:cubicBezTo>
                  <a:cubicBezTo>
                    <a:pt x="167" y="687"/>
                    <a:pt x="157" y="689"/>
                    <a:pt x="153" y="688"/>
                  </a:cubicBezTo>
                  <a:cubicBezTo>
                    <a:pt x="148" y="688"/>
                    <a:pt x="144" y="682"/>
                    <a:pt x="142" y="682"/>
                  </a:cubicBezTo>
                  <a:cubicBezTo>
                    <a:pt x="140" y="682"/>
                    <a:pt x="136" y="687"/>
                    <a:pt x="134" y="690"/>
                  </a:cubicBezTo>
                  <a:cubicBezTo>
                    <a:pt x="133" y="694"/>
                    <a:pt x="128" y="702"/>
                    <a:pt x="123" y="706"/>
                  </a:cubicBezTo>
                  <a:cubicBezTo>
                    <a:pt x="117" y="709"/>
                    <a:pt x="112" y="707"/>
                    <a:pt x="110" y="710"/>
                  </a:cubicBezTo>
                  <a:cubicBezTo>
                    <a:pt x="107" y="713"/>
                    <a:pt x="103" y="716"/>
                    <a:pt x="102" y="720"/>
                  </a:cubicBezTo>
                  <a:cubicBezTo>
                    <a:pt x="100" y="725"/>
                    <a:pt x="99" y="723"/>
                    <a:pt x="96" y="727"/>
                  </a:cubicBezTo>
                  <a:cubicBezTo>
                    <a:pt x="92" y="731"/>
                    <a:pt x="94" y="737"/>
                    <a:pt x="94" y="746"/>
                  </a:cubicBezTo>
                  <a:cubicBezTo>
                    <a:pt x="93" y="755"/>
                    <a:pt x="79" y="761"/>
                    <a:pt x="73" y="764"/>
                  </a:cubicBezTo>
                  <a:cubicBezTo>
                    <a:pt x="71" y="764"/>
                    <a:pt x="69" y="765"/>
                    <a:pt x="68" y="765"/>
                  </a:cubicBezTo>
                  <a:cubicBezTo>
                    <a:pt x="67" y="766"/>
                    <a:pt x="67" y="766"/>
                    <a:pt x="66" y="766"/>
                  </a:cubicBezTo>
                  <a:cubicBezTo>
                    <a:pt x="66" y="767"/>
                    <a:pt x="65" y="767"/>
                    <a:pt x="64" y="768"/>
                  </a:cubicBezTo>
                  <a:cubicBezTo>
                    <a:pt x="63" y="768"/>
                    <a:pt x="63" y="768"/>
                    <a:pt x="62" y="769"/>
                  </a:cubicBezTo>
                  <a:cubicBezTo>
                    <a:pt x="61" y="769"/>
                    <a:pt x="61" y="769"/>
                    <a:pt x="60" y="770"/>
                  </a:cubicBezTo>
                  <a:cubicBezTo>
                    <a:pt x="60" y="770"/>
                    <a:pt x="59" y="771"/>
                    <a:pt x="59" y="771"/>
                  </a:cubicBezTo>
                  <a:cubicBezTo>
                    <a:pt x="58" y="771"/>
                    <a:pt x="58" y="772"/>
                    <a:pt x="58" y="772"/>
                  </a:cubicBezTo>
                  <a:cubicBezTo>
                    <a:pt x="57" y="772"/>
                    <a:pt x="57" y="773"/>
                    <a:pt x="57" y="773"/>
                  </a:cubicBezTo>
                  <a:cubicBezTo>
                    <a:pt x="54" y="776"/>
                    <a:pt x="53" y="780"/>
                    <a:pt x="48" y="783"/>
                  </a:cubicBezTo>
                  <a:cubicBezTo>
                    <a:pt x="43" y="786"/>
                    <a:pt x="39" y="798"/>
                    <a:pt x="39" y="800"/>
                  </a:cubicBezTo>
                  <a:cubicBezTo>
                    <a:pt x="38" y="803"/>
                    <a:pt x="25" y="812"/>
                    <a:pt x="23" y="817"/>
                  </a:cubicBezTo>
                  <a:cubicBezTo>
                    <a:pt x="22" y="822"/>
                    <a:pt x="18" y="828"/>
                    <a:pt x="15" y="829"/>
                  </a:cubicBezTo>
                  <a:cubicBezTo>
                    <a:pt x="14" y="829"/>
                    <a:pt x="14" y="830"/>
                    <a:pt x="14" y="830"/>
                  </a:cubicBezTo>
                  <a:cubicBezTo>
                    <a:pt x="14" y="831"/>
                    <a:pt x="13" y="831"/>
                    <a:pt x="13" y="831"/>
                  </a:cubicBezTo>
                  <a:cubicBezTo>
                    <a:pt x="13" y="831"/>
                    <a:pt x="13" y="832"/>
                    <a:pt x="12" y="833"/>
                  </a:cubicBezTo>
                  <a:cubicBezTo>
                    <a:pt x="12" y="833"/>
                    <a:pt x="12" y="833"/>
                    <a:pt x="12" y="833"/>
                  </a:cubicBezTo>
                  <a:cubicBezTo>
                    <a:pt x="12" y="834"/>
                    <a:pt x="12" y="834"/>
                    <a:pt x="12" y="835"/>
                  </a:cubicBezTo>
                  <a:cubicBezTo>
                    <a:pt x="12" y="836"/>
                    <a:pt x="12" y="836"/>
                    <a:pt x="12" y="836"/>
                  </a:cubicBezTo>
                  <a:cubicBezTo>
                    <a:pt x="11" y="837"/>
                    <a:pt x="11" y="839"/>
                    <a:pt x="11" y="840"/>
                  </a:cubicBezTo>
                  <a:cubicBezTo>
                    <a:pt x="11" y="840"/>
                    <a:pt x="11" y="841"/>
                    <a:pt x="11" y="841"/>
                  </a:cubicBezTo>
                  <a:cubicBezTo>
                    <a:pt x="12" y="844"/>
                    <a:pt x="17" y="848"/>
                    <a:pt x="19" y="850"/>
                  </a:cubicBezTo>
                  <a:cubicBezTo>
                    <a:pt x="20" y="852"/>
                    <a:pt x="17" y="854"/>
                    <a:pt x="16" y="858"/>
                  </a:cubicBezTo>
                  <a:cubicBezTo>
                    <a:pt x="15" y="862"/>
                    <a:pt x="19" y="863"/>
                    <a:pt x="20" y="869"/>
                  </a:cubicBezTo>
                  <a:cubicBezTo>
                    <a:pt x="21" y="874"/>
                    <a:pt x="15" y="880"/>
                    <a:pt x="15" y="885"/>
                  </a:cubicBezTo>
                  <a:cubicBezTo>
                    <a:pt x="15" y="886"/>
                    <a:pt x="15" y="888"/>
                    <a:pt x="14" y="889"/>
                  </a:cubicBezTo>
                  <a:cubicBezTo>
                    <a:pt x="14" y="890"/>
                    <a:pt x="14" y="891"/>
                    <a:pt x="13" y="892"/>
                  </a:cubicBezTo>
                  <a:cubicBezTo>
                    <a:pt x="13" y="893"/>
                    <a:pt x="13" y="893"/>
                    <a:pt x="13" y="894"/>
                  </a:cubicBezTo>
                  <a:cubicBezTo>
                    <a:pt x="12" y="894"/>
                    <a:pt x="12" y="895"/>
                    <a:pt x="11" y="896"/>
                  </a:cubicBezTo>
                  <a:cubicBezTo>
                    <a:pt x="11" y="896"/>
                    <a:pt x="11" y="896"/>
                    <a:pt x="11" y="897"/>
                  </a:cubicBezTo>
                  <a:cubicBezTo>
                    <a:pt x="10" y="897"/>
                    <a:pt x="9" y="898"/>
                    <a:pt x="9" y="899"/>
                  </a:cubicBezTo>
                  <a:cubicBezTo>
                    <a:pt x="6" y="901"/>
                    <a:pt x="0" y="906"/>
                    <a:pt x="4" y="909"/>
                  </a:cubicBezTo>
                  <a:cubicBezTo>
                    <a:pt x="7" y="911"/>
                    <a:pt x="5" y="912"/>
                    <a:pt x="8" y="918"/>
                  </a:cubicBezTo>
                  <a:cubicBezTo>
                    <a:pt x="8" y="918"/>
                    <a:pt x="8" y="918"/>
                    <a:pt x="8" y="918"/>
                  </a:cubicBezTo>
                  <a:cubicBezTo>
                    <a:pt x="9" y="921"/>
                    <a:pt x="9" y="922"/>
                    <a:pt x="8" y="923"/>
                  </a:cubicBezTo>
                  <a:cubicBezTo>
                    <a:pt x="8" y="923"/>
                    <a:pt x="8" y="923"/>
                    <a:pt x="8" y="923"/>
                  </a:cubicBezTo>
                  <a:cubicBezTo>
                    <a:pt x="8" y="924"/>
                    <a:pt x="7" y="925"/>
                    <a:pt x="6" y="926"/>
                  </a:cubicBezTo>
                  <a:cubicBezTo>
                    <a:pt x="6" y="926"/>
                    <a:pt x="6" y="927"/>
                    <a:pt x="6" y="927"/>
                  </a:cubicBezTo>
                  <a:cubicBezTo>
                    <a:pt x="5" y="928"/>
                    <a:pt x="6" y="929"/>
                    <a:pt x="6" y="930"/>
                  </a:cubicBezTo>
                  <a:cubicBezTo>
                    <a:pt x="6" y="930"/>
                    <a:pt x="6" y="930"/>
                    <a:pt x="6" y="930"/>
                  </a:cubicBezTo>
                  <a:cubicBezTo>
                    <a:pt x="6" y="931"/>
                    <a:pt x="7" y="931"/>
                    <a:pt x="7" y="932"/>
                  </a:cubicBezTo>
                  <a:cubicBezTo>
                    <a:pt x="7" y="932"/>
                    <a:pt x="7" y="932"/>
                    <a:pt x="7" y="932"/>
                  </a:cubicBezTo>
                  <a:cubicBezTo>
                    <a:pt x="7" y="932"/>
                    <a:pt x="7" y="932"/>
                    <a:pt x="7" y="932"/>
                  </a:cubicBezTo>
                  <a:cubicBezTo>
                    <a:pt x="8" y="933"/>
                    <a:pt x="9" y="934"/>
                    <a:pt x="11" y="934"/>
                  </a:cubicBezTo>
                  <a:cubicBezTo>
                    <a:pt x="12" y="935"/>
                    <a:pt x="13" y="936"/>
                    <a:pt x="14" y="937"/>
                  </a:cubicBezTo>
                  <a:cubicBezTo>
                    <a:pt x="19" y="941"/>
                    <a:pt x="17" y="942"/>
                    <a:pt x="18" y="943"/>
                  </a:cubicBezTo>
                  <a:cubicBezTo>
                    <a:pt x="18" y="943"/>
                    <a:pt x="19" y="944"/>
                    <a:pt x="19" y="944"/>
                  </a:cubicBezTo>
                  <a:cubicBezTo>
                    <a:pt x="19" y="945"/>
                    <a:pt x="20" y="945"/>
                    <a:pt x="21" y="946"/>
                  </a:cubicBezTo>
                  <a:cubicBezTo>
                    <a:pt x="21" y="946"/>
                    <a:pt x="21" y="946"/>
                    <a:pt x="21" y="946"/>
                  </a:cubicBezTo>
                  <a:cubicBezTo>
                    <a:pt x="21" y="946"/>
                    <a:pt x="21" y="947"/>
                    <a:pt x="22" y="947"/>
                  </a:cubicBezTo>
                  <a:cubicBezTo>
                    <a:pt x="22" y="947"/>
                    <a:pt x="22" y="947"/>
                    <a:pt x="22" y="948"/>
                  </a:cubicBezTo>
                  <a:cubicBezTo>
                    <a:pt x="23" y="948"/>
                    <a:pt x="24" y="949"/>
                    <a:pt x="26" y="950"/>
                  </a:cubicBezTo>
                  <a:cubicBezTo>
                    <a:pt x="31" y="953"/>
                    <a:pt x="30" y="954"/>
                    <a:pt x="32" y="956"/>
                  </a:cubicBezTo>
                  <a:cubicBezTo>
                    <a:pt x="33" y="959"/>
                    <a:pt x="35" y="962"/>
                    <a:pt x="37" y="963"/>
                  </a:cubicBezTo>
                  <a:cubicBezTo>
                    <a:pt x="37" y="963"/>
                    <a:pt x="37" y="963"/>
                    <a:pt x="37" y="964"/>
                  </a:cubicBezTo>
                  <a:cubicBezTo>
                    <a:pt x="37" y="964"/>
                    <a:pt x="37" y="964"/>
                    <a:pt x="38" y="964"/>
                  </a:cubicBezTo>
                  <a:cubicBezTo>
                    <a:pt x="38" y="965"/>
                    <a:pt x="38" y="965"/>
                    <a:pt x="38" y="965"/>
                  </a:cubicBezTo>
                  <a:cubicBezTo>
                    <a:pt x="38" y="966"/>
                    <a:pt x="38" y="966"/>
                    <a:pt x="38" y="966"/>
                  </a:cubicBezTo>
                  <a:cubicBezTo>
                    <a:pt x="38" y="966"/>
                    <a:pt x="39" y="967"/>
                    <a:pt x="39" y="967"/>
                  </a:cubicBezTo>
                  <a:cubicBezTo>
                    <a:pt x="39" y="969"/>
                    <a:pt x="39" y="971"/>
                    <a:pt x="40" y="972"/>
                  </a:cubicBezTo>
                  <a:cubicBezTo>
                    <a:pt x="40" y="972"/>
                    <a:pt x="40" y="972"/>
                    <a:pt x="40" y="972"/>
                  </a:cubicBezTo>
                  <a:cubicBezTo>
                    <a:pt x="40" y="973"/>
                    <a:pt x="40" y="974"/>
                    <a:pt x="41" y="974"/>
                  </a:cubicBezTo>
                  <a:cubicBezTo>
                    <a:pt x="42" y="976"/>
                    <a:pt x="42" y="979"/>
                    <a:pt x="45" y="981"/>
                  </a:cubicBezTo>
                  <a:cubicBezTo>
                    <a:pt x="45" y="982"/>
                    <a:pt x="46" y="983"/>
                    <a:pt x="47" y="983"/>
                  </a:cubicBezTo>
                  <a:cubicBezTo>
                    <a:pt x="47" y="983"/>
                    <a:pt x="47" y="984"/>
                    <a:pt x="48" y="984"/>
                  </a:cubicBezTo>
                  <a:cubicBezTo>
                    <a:pt x="48" y="984"/>
                    <a:pt x="49" y="985"/>
                    <a:pt x="50" y="986"/>
                  </a:cubicBezTo>
                  <a:cubicBezTo>
                    <a:pt x="50" y="986"/>
                    <a:pt x="50" y="986"/>
                    <a:pt x="51" y="986"/>
                  </a:cubicBezTo>
                  <a:cubicBezTo>
                    <a:pt x="52" y="987"/>
                    <a:pt x="53" y="988"/>
                    <a:pt x="55" y="988"/>
                  </a:cubicBezTo>
                  <a:cubicBezTo>
                    <a:pt x="55" y="989"/>
                    <a:pt x="56" y="990"/>
                    <a:pt x="57" y="990"/>
                  </a:cubicBezTo>
                  <a:cubicBezTo>
                    <a:pt x="62" y="994"/>
                    <a:pt x="74" y="1003"/>
                    <a:pt x="78" y="1006"/>
                  </a:cubicBezTo>
                  <a:cubicBezTo>
                    <a:pt x="79" y="1006"/>
                    <a:pt x="80" y="1007"/>
                    <a:pt x="82" y="1008"/>
                  </a:cubicBezTo>
                  <a:cubicBezTo>
                    <a:pt x="82" y="1008"/>
                    <a:pt x="83" y="1008"/>
                    <a:pt x="83" y="1008"/>
                  </a:cubicBezTo>
                  <a:cubicBezTo>
                    <a:pt x="84" y="1009"/>
                    <a:pt x="85" y="1009"/>
                    <a:pt x="86" y="1010"/>
                  </a:cubicBezTo>
                  <a:cubicBezTo>
                    <a:pt x="87" y="1010"/>
                    <a:pt x="88" y="1010"/>
                    <a:pt x="89" y="1011"/>
                  </a:cubicBezTo>
                  <a:cubicBezTo>
                    <a:pt x="90" y="1011"/>
                    <a:pt x="90" y="1011"/>
                    <a:pt x="91" y="1011"/>
                  </a:cubicBezTo>
                  <a:cubicBezTo>
                    <a:pt x="92" y="1012"/>
                    <a:pt x="93" y="1012"/>
                    <a:pt x="94" y="1012"/>
                  </a:cubicBezTo>
                  <a:cubicBezTo>
                    <a:pt x="94" y="1012"/>
                    <a:pt x="95" y="1012"/>
                    <a:pt x="95" y="1012"/>
                  </a:cubicBezTo>
                  <a:cubicBezTo>
                    <a:pt x="95" y="1012"/>
                    <a:pt x="95" y="1012"/>
                    <a:pt x="95" y="1012"/>
                  </a:cubicBezTo>
                  <a:cubicBezTo>
                    <a:pt x="100" y="1013"/>
                    <a:pt x="122" y="1004"/>
                    <a:pt x="129" y="1004"/>
                  </a:cubicBezTo>
                  <a:cubicBezTo>
                    <a:pt x="129" y="1004"/>
                    <a:pt x="130" y="1004"/>
                    <a:pt x="131" y="1004"/>
                  </a:cubicBezTo>
                  <a:cubicBezTo>
                    <a:pt x="132" y="1004"/>
                    <a:pt x="132" y="1004"/>
                    <a:pt x="133" y="1004"/>
                  </a:cubicBezTo>
                  <a:cubicBezTo>
                    <a:pt x="134" y="1004"/>
                    <a:pt x="134" y="1004"/>
                    <a:pt x="135" y="1004"/>
                  </a:cubicBezTo>
                  <a:cubicBezTo>
                    <a:pt x="135" y="1004"/>
                    <a:pt x="136" y="1004"/>
                    <a:pt x="137" y="1005"/>
                  </a:cubicBezTo>
                  <a:cubicBezTo>
                    <a:pt x="137" y="1005"/>
                    <a:pt x="138" y="1005"/>
                    <a:pt x="139" y="1005"/>
                  </a:cubicBezTo>
                  <a:cubicBezTo>
                    <a:pt x="139" y="1005"/>
                    <a:pt x="140" y="1005"/>
                    <a:pt x="140" y="1006"/>
                  </a:cubicBezTo>
                  <a:cubicBezTo>
                    <a:pt x="141" y="1006"/>
                    <a:pt x="142" y="1006"/>
                    <a:pt x="143" y="1006"/>
                  </a:cubicBezTo>
                  <a:cubicBezTo>
                    <a:pt x="143" y="1006"/>
                    <a:pt x="143" y="1006"/>
                    <a:pt x="144" y="1007"/>
                  </a:cubicBezTo>
                  <a:cubicBezTo>
                    <a:pt x="147" y="1007"/>
                    <a:pt x="150" y="1008"/>
                    <a:pt x="152" y="1009"/>
                  </a:cubicBezTo>
                  <a:cubicBezTo>
                    <a:pt x="152" y="1009"/>
                    <a:pt x="152" y="1009"/>
                    <a:pt x="152" y="1009"/>
                  </a:cubicBezTo>
                  <a:cubicBezTo>
                    <a:pt x="153" y="1009"/>
                    <a:pt x="154" y="1009"/>
                    <a:pt x="155" y="1009"/>
                  </a:cubicBezTo>
                  <a:cubicBezTo>
                    <a:pt x="155" y="1009"/>
                    <a:pt x="156" y="1009"/>
                    <a:pt x="157" y="1009"/>
                  </a:cubicBezTo>
                  <a:cubicBezTo>
                    <a:pt x="157" y="1009"/>
                    <a:pt x="157" y="1009"/>
                    <a:pt x="157" y="1009"/>
                  </a:cubicBezTo>
                  <a:cubicBezTo>
                    <a:pt x="158" y="1009"/>
                    <a:pt x="159" y="1009"/>
                    <a:pt x="159" y="1009"/>
                  </a:cubicBezTo>
                  <a:cubicBezTo>
                    <a:pt x="160" y="1009"/>
                    <a:pt x="160" y="1009"/>
                    <a:pt x="160" y="1009"/>
                  </a:cubicBezTo>
                  <a:cubicBezTo>
                    <a:pt x="161" y="1008"/>
                    <a:pt x="162" y="1008"/>
                    <a:pt x="163" y="1008"/>
                  </a:cubicBezTo>
                  <a:cubicBezTo>
                    <a:pt x="163" y="1008"/>
                    <a:pt x="163" y="1008"/>
                    <a:pt x="164" y="1007"/>
                  </a:cubicBezTo>
                  <a:cubicBezTo>
                    <a:pt x="165" y="1007"/>
                    <a:pt x="166" y="1007"/>
                    <a:pt x="167" y="1007"/>
                  </a:cubicBezTo>
                  <a:cubicBezTo>
                    <a:pt x="167" y="1006"/>
                    <a:pt x="168" y="1006"/>
                    <a:pt x="168" y="1006"/>
                  </a:cubicBezTo>
                  <a:cubicBezTo>
                    <a:pt x="169" y="1006"/>
                    <a:pt x="170" y="1005"/>
                    <a:pt x="171" y="1005"/>
                  </a:cubicBezTo>
                  <a:cubicBezTo>
                    <a:pt x="171" y="1005"/>
                    <a:pt x="172" y="1005"/>
                    <a:pt x="172" y="1004"/>
                  </a:cubicBezTo>
                  <a:cubicBezTo>
                    <a:pt x="175" y="1003"/>
                    <a:pt x="177" y="1002"/>
                    <a:pt x="180" y="1001"/>
                  </a:cubicBezTo>
                  <a:cubicBezTo>
                    <a:pt x="180" y="1001"/>
                    <a:pt x="180" y="1001"/>
                    <a:pt x="180" y="1001"/>
                  </a:cubicBezTo>
                  <a:cubicBezTo>
                    <a:pt x="183" y="1000"/>
                    <a:pt x="185" y="999"/>
                    <a:pt x="187" y="998"/>
                  </a:cubicBezTo>
                  <a:cubicBezTo>
                    <a:pt x="187" y="998"/>
                    <a:pt x="187" y="998"/>
                    <a:pt x="187" y="998"/>
                  </a:cubicBezTo>
                  <a:cubicBezTo>
                    <a:pt x="188" y="997"/>
                    <a:pt x="188" y="997"/>
                    <a:pt x="189" y="997"/>
                  </a:cubicBezTo>
                  <a:cubicBezTo>
                    <a:pt x="189" y="997"/>
                    <a:pt x="189" y="997"/>
                    <a:pt x="189" y="997"/>
                  </a:cubicBezTo>
                  <a:cubicBezTo>
                    <a:pt x="190" y="996"/>
                    <a:pt x="191" y="996"/>
                    <a:pt x="191" y="996"/>
                  </a:cubicBezTo>
                  <a:cubicBezTo>
                    <a:pt x="191" y="996"/>
                    <a:pt x="191" y="996"/>
                    <a:pt x="191" y="996"/>
                  </a:cubicBezTo>
                  <a:cubicBezTo>
                    <a:pt x="192" y="995"/>
                    <a:pt x="192" y="995"/>
                    <a:pt x="193" y="995"/>
                  </a:cubicBezTo>
                  <a:cubicBezTo>
                    <a:pt x="193" y="995"/>
                    <a:pt x="193" y="995"/>
                    <a:pt x="193" y="995"/>
                  </a:cubicBezTo>
                  <a:cubicBezTo>
                    <a:pt x="193" y="995"/>
                    <a:pt x="193" y="995"/>
                    <a:pt x="193" y="995"/>
                  </a:cubicBezTo>
                  <a:cubicBezTo>
                    <a:pt x="194" y="994"/>
                    <a:pt x="194" y="994"/>
                    <a:pt x="195" y="994"/>
                  </a:cubicBezTo>
                  <a:cubicBezTo>
                    <a:pt x="195" y="994"/>
                    <a:pt x="195" y="994"/>
                    <a:pt x="195" y="994"/>
                  </a:cubicBezTo>
                  <a:cubicBezTo>
                    <a:pt x="195" y="994"/>
                    <a:pt x="196" y="994"/>
                    <a:pt x="197" y="994"/>
                  </a:cubicBezTo>
                  <a:cubicBezTo>
                    <a:pt x="197" y="994"/>
                    <a:pt x="197" y="994"/>
                    <a:pt x="197" y="994"/>
                  </a:cubicBezTo>
                  <a:cubicBezTo>
                    <a:pt x="199" y="993"/>
                    <a:pt x="202" y="993"/>
                    <a:pt x="204" y="993"/>
                  </a:cubicBezTo>
                  <a:cubicBezTo>
                    <a:pt x="206" y="993"/>
                    <a:pt x="208" y="993"/>
                    <a:pt x="210" y="993"/>
                  </a:cubicBezTo>
                  <a:cubicBezTo>
                    <a:pt x="210" y="993"/>
                    <a:pt x="210" y="993"/>
                    <a:pt x="210" y="993"/>
                  </a:cubicBezTo>
                  <a:cubicBezTo>
                    <a:pt x="211" y="993"/>
                    <a:pt x="211" y="993"/>
                    <a:pt x="212" y="993"/>
                  </a:cubicBezTo>
                  <a:cubicBezTo>
                    <a:pt x="212" y="993"/>
                    <a:pt x="212" y="993"/>
                    <a:pt x="213" y="993"/>
                  </a:cubicBezTo>
                  <a:cubicBezTo>
                    <a:pt x="213" y="993"/>
                    <a:pt x="214" y="993"/>
                    <a:pt x="215" y="993"/>
                  </a:cubicBezTo>
                  <a:cubicBezTo>
                    <a:pt x="215" y="993"/>
                    <a:pt x="215" y="993"/>
                    <a:pt x="215" y="993"/>
                  </a:cubicBezTo>
                  <a:cubicBezTo>
                    <a:pt x="216" y="993"/>
                    <a:pt x="216" y="993"/>
                    <a:pt x="217" y="993"/>
                  </a:cubicBezTo>
                  <a:cubicBezTo>
                    <a:pt x="217" y="993"/>
                    <a:pt x="217" y="993"/>
                    <a:pt x="217" y="993"/>
                  </a:cubicBezTo>
                  <a:cubicBezTo>
                    <a:pt x="218" y="993"/>
                    <a:pt x="218" y="993"/>
                    <a:pt x="218" y="993"/>
                  </a:cubicBezTo>
                  <a:cubicBezTo>
                    <a:pt x="218" y="993"/>
                    <a:pt x="219" y="993"/>
                    <a:pt x="219" y="993"/>
                  </a:cubicBezTo>
                  <a:cubicBezTo>
                    <a:pt x="219" y="993"/>
                    <a:pt x="219" y="993"/>
                    <a:pt x="220" y="993"/>
                  </a:cubicBezTo>
                  <a:cubicBezTo>
                    <a:pt x="220" y="993"/>
                    <a:pt x="221" y="993"/>
                    <a:pt x="221" y="993"/>
                  </a:cubicBezTo>
                  <a:cubicBezTo>
                    <a:pt x="223" y="993"/>
                    <a:pt x="229" y="1001"/>
                    <a:pt x="230" y="1002"/>
                  </a:cubicBezTo>
                  <a:cubicBezTo>
                    <a:pt x="232" y="1004"/>
                    <a:pt x="233" y="1014"/>
                    <a:pt x="237" y="1016"/>
                  </a:cubicBezTo>
                  <a:cubicBezTo>
                    <a:pt x="238" y="1016"/>
                    <a:pt x="238" y="1016"/>
                    <a:pt x="239" y="1016"/>
                  </a:cubicBezTo>
                  <a:cubicBezTo>
                    <a:pt x="240" y="1016"/>
                    <a:pt x="240" y="1016"/>
                    <a:pt x="240" y="1016"/>
                  </a:cubicBezTo>
                  <a:cubicBezTo>
                    <a:pt x="241" y="1016"/>
                    <a:pt x="242" y="1016"/>
                    <a:pt x="242" y="1016"/>
                  </a:cubicBezTo>
                  <a:cubicBezTo>
                    <a:pt x="243" y="1016"/>
                    <a:pt x="243" y="1016"/>
                    <a:pt x="243" y="1016"/>
                  </a:cubicBezTo>
                  <a:cubicBezTo>
                    <a:pt x="244" y="1016"/>
                    <a:pt x="245" y="1016"/>
                    <a:pt x="247" y="1016"/>
                  </a:cubicBezTo>
                  <a:cubicBezTo>
                    <a:pt x="247" y="1016"/>
                    <a:pt x="247" y="1016"/>
                    <a:pt x="247" y="1016"/>
                  </a:cubicBezTo>
                  <a:cubicBezTo>
                    <a:pt x="251" y="1016"/>
                    <a:pt x="257" y="1015"/>
                    <a:pt x="261" y="1015"/>
                  </a:cubicBezTo>
                  <a:cubicBezTo>
                    <a:pt x="262" y="1015"/>
                    <a:pt x="262" y="1015"/>
                    <a:pt x="262" y="1015"/>
                  </a:cubicBezTo>
                  <a:cubicBezTo>
                    <a:pt x="263" y="1015"/>
                    <a:pt x="264" y="1015"/>
                    <a:pt x="264" y="1015"/>
                  </a:cubicBezTo>
                  <a:cubicBezTo>
                    <a:pt x="265" y="1015"/>
                    <a:pt x="266" y="1015"/>
                    <a:pt x="266" y="1015"/>
                  </a:cubicBezTo>
                  <a:cubicBezTo>
                    <a:pt x="272" y="1015"/>
                    <a:pt x="272" y="1018"/>
                    <a:pt x="274" y="1019"/>
                  </a:cubicBezTo>
                  <a:cubicBezTo>
                    <a:pt x="276" y="1021"/>
                    <a:pt x="279" y="1028"/>
                    <a:pt x="278" y="1032"/>
                  </a:cubicBezTo>
                  <a:cubicBezTo>
                    <a:pt x="278" y="1033"/>
                    <a:pt x="278" y="1035"/>
                    <a:pt x="277" y="1036"/>
                  </a:cubicBezTo>
                  <a:cubicBezTo>
                    <a:pt x="277" y="1036"/>
                    <a:pt x="277" y="1037"/>
                    <a:pt x="277" y="1037"/>
                  </a:cubicBezTo>
                  <a:cubicBezTo>
                    <a:pt x="276" y="1038"/>
                    <a:pt x="276" y="1039"/>
                    <a:pt x="276" y="1040"/>
                  </a:cubicBezTo>
                  <a:cubicBezTo>
                    <a:pt x="275" y="1041"/>
                    <a:pt x="275" y="1042"/>
                    <a:pt x="274" y="1043"/>
                  </a:cubicBezTo>
                  <a:cubicBezTo>
                    <a:pt x="274" y="1044"/>
                    <a:pt x="274" y="1044"/>
                    <a:pt x="274" y="1044"/>
                  </a:cubicBezTo>
                  <a:cubicBezTo>
                    <a:pt x="274" y="1045"/>
                    <a:pt x="273" y="1046"/>
                    <a:pt x="273" y="1047"/>
                  </a:cubicBezTo>
                  <a:cubicBezTo>
                    <a:pt x="273" y="1047"/>
                    <a:pt x="273" y="1048"/>
                    <a:pt x="273" y="1049"/>
                  </a:cubicBezTo>
                  <a:cubicBezTo>
                    <a:pt x="273" y="1049"/>
                    <a:pt x="273" y="1049"/>
                    <a:pt x="273" y="1049"/>
                  </a:cubicBezTo>
                  <a:cubicBezTo>
                    <a:pt x="273" y="1050"/>
                    <a:pt x="273" y="1051"/>
                    <a:pt x="273" y="1052"/>
                  </a:cubicBezTo>
                  <a:cubicBezTo>
                    <a:pt x="273" y="1052"/>
                    <a:pt x="273" y="1052"/>
                    <a:pt x="273" y="1052"/>
                  </a:cubicBezTo>
                  <a:cubicBezTo>
                    <a:pt x="273" y="1054"/>
                    <a:pt x="272" y="1056"/>
                    <a:pt x="272" y="1058"/>
                  </a:cubicBezTo>
                  <a:cubicBezTo>
                    <a:pt x="272" y="1058"/>
                    <a:pt x="272" y="1059"/>
                    <a:pt x="272" y="1059"/>
                  </a:cubicBezTo>
                  <a:cubicBezTo>
                    <a:pt x="272" y="1060"/>
                    <a:pt x="271" y="1060"/>
                    <a:pt x="271" y="1061"/>
                  </a:cubicBezTo>
                  <a:cubicBezTo>
                    <a:pt x="271" y="1061"/>
                    <a:pt x="271" y="1061"/>
                    <a:pt x="271" y="1062"/>
                  </a:cubicBezTo>
                  <a:cubicBezTo>
                    <a:pt x="271" y="1062"/>
                    <a:pt x="271" y="1063"/>
                    <a:pt x="271" y="1064"/>
                  </a:cubicBezTo>
                  <a:cubicBezTo>
                    <a:pt x="269" y="1066"/>
                    <a:pt x="270" y="1067"/>
                    <a:pt x="266" y="1069"/>
                  </a:cubicBezTo>
                  <a:cubicBezTo>
                    <a:pt x="262" y="1071"/>
                    <a:pt x="266" y="1073"/>
                    <a:pt x="269" y="1077"/>
                  </a:cubicBezTo>
                  <a:cubicBezTo>
                    <a:pt x="272" y="1081"/>
                    <a:pt x="271" y="1079"/>
                    <a:pt x="272" y="1084"/>
                  </a:cubicBezTo>
                  <a:cubicBezTo>
                    <a:pt x="272" y="1084"/>
                    <a:pt x="272" y="1085"/>
                    <a:pt x="273" y="1085"/>
                  </a:cubicBezTo>
                  <a:cubicBezTo>
                    <a:pt x="273" y="1086"/>
                    <a:pt x="273" y="1086"/>
                    <a:pt x="273" y="1086"/>
                  </a:cubicBezTo>
                  <a:cubicBezTo>
                    <a:pt x="273" y="1087"/>
                    <a:pt x="274" y="1087"/>
                    <a:pt x="275" y="1088"/>
                  </a:cubicBezTo>
                  <a:cubicBezTo>
                    <a:pt x="275" y="1088"/>
                    <a:pt x="275" y="1089"/>
                    <a:pt x="275" y="1089"/>
                  </a:cubicBezTo>
                  <a:cubicBezTo>
                    <a:pt x="276" y="1090"/>
                    <a:pt x="277" y="1091"/>
                    <a:pt x="278" y="1092"/>
                  </a:cubicBezTo>
                  <a:cubicBezTo>
                    <a:pt x="278" y="1092"/>
                    <a:pt x="278" y="1092"/>
                    <a:pt x="278" y="1092"/>
                  </a:cubicBezTo>
                  <a:cubicBezTo>
                    <a:pt x="282" y="1097"/>
                    <a:pt x="287" y="1103"/>
                    <a:pt x="291" y="1107"/>
                  </a:cubicBezTo>
                  <a:cubicBezTo>
                    <a:pt x="291" y="1107"/>
                    <a:pt x="291" y="1107"/>
                    <a:pt x="291" y="1107"/>
                  </a:cubicBezTo>
                  <a:cubicBezTo>
                    <a:pt x="292" y="1108"/>
                    <a:pt x="292" y="1108"/>
                    <a:pt x="293" y="1108"/>
                  </a:cubicBezTo>
                  <a:cubicBezTo>
                    <a:pt x="293" y="1109"/>
                    <a:pt x="293" y="1109"/>
                    <a:pt x="293" y="1109"/>
                  </a:cubicBezTo>
                  <a:cubicBezTo>
                    <a:pt x="293" y="1109"/>
                    <a:pt x="294" y="1110"/>
                    <a:pt x="294" y="1110"/>
                  </a:cubicBezTo>
                  <a:cubicBezTo>
                    <a:pt x="294" y="1110"/>
                    <a:pt x="294" y="1110"/>
                    <a:pt x="294" y="1111"/>
                  </a:cubicBezTo>
                  <a:cubicBezTo>
                    <a:pt x="295" y="1111"/>
                    <a:pt x="295" y="1111"/>
                    <a:pt x="295" y="1111"/>
                  </a:cubicBezTo>
                  <a:cubicBezTo>
                    <a:pt x="295" y="1112"/>
                    <a:pt x="295" y="1112"/>
                    <a:pt x="295" y="1112"/>
                  </a:cubicBezTo>
                  <a:cubicBezTo>
                    <a:pt x="296" y="1113"/>
                    <a:pt x="296" y="1113"/>
                    <a:pt x="296" y="1114"/>
                  </a:cubicBezTo>
                  <a:cubicBezTo>
                    <a:pt x="297" y="1116"/>
                    <a:pt x="297" y="1119"/>
                    <a:pt x="298" y="1121"/>
                  </a:cubicBezTo>
                  <a:cubicBezTo>
                    <a:pt x="298" y="1122"/>
                    <a:pt x="298" y="1123"/>
                    <a:pt x="298" y="1124"/>
                  </a:cubicBezTo>
                  <a:cubicBezTo>
                    <a:pt x="298" y="1124"/>
                    <a:pt x="298" y="1125"/>
                    <a:pt x="298" y="1126"/>
                  </a:cubicBezTo>
                  <a:cubicBezTo>
                    <a:pt x="298" y="1126"/>
                    <a:pt x="298" y="1126"/>
                    <a:pt x="298" y="1126"/>
                  </a:cubicBezTo>
                  <a:cubicBezTo>
                    <a:pt x="299" y="1129"/>
                    <a:pt x="302" y="1131"/>
                    <a:pt x="303" y="1133"/>
                  </a:cubicBezTo>
                  <a:cubicBezTo>
                    <a:pt x="304" y="1133"/>
                    <a:pt x="304" y="1133"/>
                    <a:pt x="304" y="1133"/>
                  </a:cubicBezTo>
                  <a:cubicBezTo>
                    <a:pt x="304" y="1134"/>
                    <a:pt x="305" y="1143"/>
                    <a:pt x="308" y="1148"/>
                  </a:cubicBezTo>
                  <a:cubicBezTo>
                    <a:pt x="310" y="1153"/>
                    <a:pt x="307" y="1167"/>
                    <a:pt x="310" y="1171"/>
                  </a:cubicBezTo>
                  <a:cubicBezTo>
                    <a:pt x="312" y="1175"/>
                    <a:pt x="314" y="1186"/>
                    <a:pt x="314" y="1191"/>
                  </a:cubicBezTo>
                  <a:cubicBezTo>
                    <a:pt x="313" y="1195"/>
                    <a:pt x="313" y="1195"/>
                    <a:pt x="310" y="1198"/>
                  </a:cubicBezTo>
                  <a:cubicBezTo>
                    <a:pt x="307" y="1202"/>
                    <a:pt x="304" y="1202"/>
                    <a:pt x="302" y="1206"/>
                  </a:cubicBezTo>
                  <a:cubicBezTo>
                    <a:pt x="300" y="1209"/>
                    <a:pt x="294" y="1235"/>
                    <a:pt x="294" y="1238"/>
                  </a:cubicBezTo>
                  <a:cubicBezTo>
                    <a:pt x="293" y="1239"/>
                    <a:pt x="293" y="1239"/>
                    <a:pt x="293" y="1240"/>
                  </a:cubicBezTo>
                  <a:cubicBezTo>
                    <a:pt x="293" y="1241"/>
                    <a:pt x="293" y="1241"/>
                    <a:pt x="293" y="1241"/>
                  </a:cubicBezTo>
                  <a:cubicBezTo>
                    <a:pt x="293" y="1242"/>
                    <a:pt x="293" y="1243"/>
                    <a:pt x="293" y="1244"/>
                  </a:cubicBezTo>
                  <a:cubicBezTo>
                    <a:pt x="293" y="1244"/>
                    <a:pt x="293" y="1245"/>
                    <a:pt x="293" y="1245"/>
                  </a:cubicBezTo>
                  <a:cubicBezTo>
                    <a:pt x="293" y="1246"/>
                    <a:pt x="293" y="1247"/>
                    <a:pt x="293" y="1248"/>
                  </a:cubicBezTo>
                  <a:cubicBezTo>
                    <a:pt x="292" y="1249"/>
                    <a:pt x="292" y="1249"/>
                    <a:pt x="292" y="1250"/>
                  </a:cubicBezTo>
                  <a:cubicBezTo>
                    <a:pt x="292" y="1251"/>
                    <a:pt x="292" y="1252"/>
                    <a:pt x="292" y="1254"/>
                  </a:cubicBezTo>
                  <a:cubicBezTo>
                    <a:pt x="292" y="1254"/>
                    <a:pt x="292" y="1254"/>
                    <a:pt x="292" y="1255"/>
                  </a:cubicBezTo>
                  <a:cubicBezTo>
                    <a:pt x="292" y="1255"/>
                    <a:pt x="292" y="1255"/>
                    <a:pt x="292" y="1255"/>
                  </a:cubicBezTo>
                  <a:cubicBezTo>
                    <a:pt x="292" y="1256"/>
                    <a:pt x="292" y="1256"/>
                    <a:pt x="292" y="1257"/>
                  </a:cubicBezTo>
                  <a:cubicBezTo>
                    <a:pt x="292" y="1257"/>
                    <a:pt x="293" y="1258"/>
                    <a:pt x="293" y="1259"/>
                  </a:cubicBezTo>
                  <a:cubicBezTo>
                    <a:pt x="293" y="1259"/>
                    <a:pt x="293" y="1260"/>
                    <a:pt x="293" y="1261"/>
                  </a:cubicBezTo>
                  <a:cubicBezTo>
                    <a:pt x="293" y="1261"/>
                    <a:pt x="293" y="1262"/>
                    <a:pt x="293" y="1263"/>
                  </a:cubicBezTo>
                  <a:cubicBezTo>
                    <a:pt x="293" y="1263"/>
                    <a:pt x="293" y="1264"/>
                    <a:pt x="293" y="1264"/>
                  </a:cubicBezTo>
                  <a:cubicBezTo>
                    <a:pt x="294" y="1265"/>
                    <a:pt x="294" y="1266"/>
                    <a:pt x="295" y="1267"/>
                  </a:cubicBezTo>
                  <a:cubicBezTo>
                    <a:pt x="298" y="1274"/>
                    <a:pt x="306" y="1284"/>
                    <a:pt x="306" y="1293"/>
                  </a:cubicBezTo>
                  <a:cubicBezTo>
                    <a:pt x="307" y="1301"/>
                    <a:pt x="313" y="1307"/>
                    <a:pt x="317" y="1315"/>
                  </a:cubicBezTo>
                  <a:cubicBezTo>
                    <a:pt x="322" y="1322"/>
                    <a:pt x="318" y="1339"/>
                    <a:pt x="321" y="1348"/>
                  </a:cubicBezTo>
                  <a:cubicBezTo>
                    <a:pt x="323" y="1356"/>
                    <a:pt x="324" y="1364"/>
                    <a:pt x="324" y="1374"/>
                  </a:cubicBezTo>
                  <a:cubicBezTo>
                    <a:pt x="324" y="1375"/>
                    <a:pt x="324" y="1376"/>
                    <a:pt x="324" y="1377"/>
                  </a:cubicBezTo>
                  <a:cubicBezTo>
                    <a:pt x="324" y="1378"/>
                    <a:pt x="324" y="1378"/>
                    <a:pt x="325" y="1379"/>
                  </a:cubicBezTo>
                  <a:cubicBezTo>
                    <a:pt x="325" y="1380"/>
                    <a:pt x="325" y="1380"/>
                    <a:pt x="325" y="1381"/>
                  </a:cubicBezTo>
                  <a:cubicBezTo>
                    <a:pt x="326" y="1382"/>
                    <a:pt x="326" y="1382"/>
                    <a:pt x="326" y="1383"/>
                  </a:cubicBezTo>
                  <a:cubicBezTo>
                    <a:pt x="326" y="1384"/>
                    <a:pt x="327" y="1384"/>
                    <a:pt x="327" y="1385"/>
                  </a:cubicBezTo>
                  <a:cubicBezTo>
                    <a:pt x="327" y="1386"/>
                    <a:pt x="328" y="1386"/>
                    <a:pt x="328" y="1387"/>
                  </a:cubicBezTo>
                  <a:cubicBezTo>
                    <a:pt x="328" y="1388"/>
                    <a:pt x="329" y="1388"/>
                    <a:pt x="329" y="1389"/>
                  </a:cubicBezTo>
                  <a:cubicBezTo>
                    <a:pt x="330" y="1390"/>
                    <a:pt x="330" y="1390"/>
                    <a:pt x="330" y="1390"/>
                  </a:cubicBezTo>
                  <a:cubicBezTo>
                    <a:pt x="331" y="1391"/>
                    <a:pt x="331" y="1392"/>
                    <a:pt x="332" y="1393"/>
                  </a:cubicBezTo>
                  <a:cubicBezTo>
                    <a:pt x="332" y="1393"/>
                    <a:pt x="333" y="1394"/>
                    <a:pt x="333" y="1394"/>
                  </a:cubicBezTo>
                  <a:cubicBezTo>
                    <a:pt x="333" y="1395"/>
                    <a:pt x="334" y="1395"/>
                    <a:pt x="334" y="1396"/>
                  </a:cubicBezTo>
                  <a:cubicBezTo>
                    <a:pt x="335" y="1396"/>
                    <a:pt x="335" y="1397"/>
                    <a:pt x="335" y="1397"/>
                  </a:cubicBezTo>
                  <a:cubicBezTo>
                    <a:pt x="336" y="1398"/>
                    <a:pt x="336" y="1398"/>
                    <a:pt x="337" y="1399"/>
                  </a:cubicBezTo>
                  <a:cubicBezTo>
                    <a:pt x="338" y="1400"/>
                    <a:pt x="339" y="1401"/>
                    <a:pt x="340" y="1402"/>
                  </a:cubicBezTo>
                  <a:cubicBezTo>
                    <a:pt x="345" y="1407"/>
                    <a:pt x="347" y="1412"/>
                    <a:pt x="348" y="1418"/>
                  </a:cubicBezTo>
                  <a:cubicBezTo>
                    <a:pt x="350" y="1424"/>
                    <a:pt x="345" y="1421"/>
                    <a:pt x="343" y="1424"/>
                  </a:cubicBezTo>
                  <a:cubicBezTo>
                    <a:pt x="341" y="1427"/>
                    <a:pt x="345" y="1434"/>
                    <a:pt x="348" y="1441"/>
                  </a:cubicBezTo>
                  <a:cubicBezTo>
                    <a:pt x="351" y="1449"/>
                    <a:pt x="352" y="1456"/>
                    <a:pt x="348" y="1460"/>
                  </a:cubicBezTo>
                  <a:cubicBezTo>
                    <a:pt x="345" y="1464"/>
                    <a:pt x="347" y="1465"/>
                    <a:pt x="349" y="1471"/>
                  </a:cubicBezTo>
                  <a:cubicBezTo>
                    <a:pt x="351" y="1476"/>
                    <a:pt x="351" y="1477"/>
                    <a:pt x="352" y="1482"/>
                  </a:cubicBezTo>
                  <a:cubicBezTo>
                    <a:pt x="353" y="1487"/>
                    <a:pt x="356" y="1485"/>
                    <a:pt x="360" y="1486"/>
                  </a:cubicBezTo>
                  <a:cubicBezTo>
                    <a:pt x="363" y="1486"/>
                    <a:pt x="363" y="1490"/>
                    <a:pt x="368" y="1492"/>
                  </a:cubicBezTo>
                  <a:cubicBezTo>
                    <a:pt x="374" y="1493"/>
                    <a:pt x="374" y="1490"/>
                    <a:pt x="376" y="1487"/>
                  </a:cubicBezTo>
                  <a:cubicBezTo>
                    <a:pt x="378" y="1485"/>
                    <a:pt x="383" y="1487"/>
                    <a:pt x="385" y="1487"/>
                  </a:cubicBezTo>
                  <a:cubicBezTo>
                    <a:pt x="388" y="1487"/>
                    <a:pt x="389" y="1485"/>
                    <a:pt x="392" y="1482"/>
                  </a:cubicBezTo>
                  <a:cubicBezTo>
                    <a:pt x="396" y="1479"/>
                    <a:pt x="398" y="1479"/>
                    <a:pt x="403" y="1479"/>
                  </a:cubicBezTo>
                  <a:cubicBezTo>
                    <a:pt x="409" y="1480"/>
                    <a:pt x="414" y="1478"/>
                    <a:pt x="418" y="1479"/>
                  </a:cubicBezTo>
                  <a:cubicBezTo>
                    <a:pt x="422" y="1480"/>
                    <a:pt x="426" y="1482"/>
                    <a:pt x="428" y="1480"/>
                  </a:cubicBezTo>
                  <a:cubicBezTo>
                    <a:pt x="431" y="1479"/>
                    <a:pt x="438" y="1479"/>
                    <a:pt x="441" y="1477"/>
                  </a:cubicBezTo>
                  <a:cubicBezTo>
                    <a:pt x="444" y="1476"/>
                    <a:pt x="449" y="1475"/>
                    <a:pt x="453" y="1471"/>
                  </a:cubicBezTo>
                  <a:cubicBezTo>
                    <a:pt x="457" y="1468"/>
                    <a:pt x="472" y="1453"/>
                    <a:pt x="474" y="1452"/>
                  </a:cubicBezTo>
                  <a:cubicBezTo>
                    <a:pt x="476" y="1451"/>
                    <a:pt x="489" y="1435"/>
                    <a:pt x="491" y="1431"/>
                  </a:cubicBezTo>
                  <a:cubicBezTo>
                    <a:pt x="493" y="1427"/>
                    <a:pt x="496" y="1427"/>
                    <a:pt x="498" y="1427"/>
                  </a:cubicBezTo>
                  <a:cubicBezTo>
                    <a:pt x="501" y="1427"/>
                    <a:pt x="508" y="1416"/>
                    <a:pt x="510" y="1412"/>
                  </a:cubicBezTo>
                  <a:cubicBezTo>
                    <a:pt x="512" y="1408"/>
                    <a:pt x="517" y="1403"/>
                    <a:pt x="520" y="1400"/>
                  </a:cubicBezTo>
                  <a:cubicBezTo>
                    <a:pt x="522" y="1397"/>
                    <a:pt x="523" y="1390"/>
                    <a:pt x="525" y="1385"/>
                  </a:cubicBezTo>
                  <a:cubicBezTo>
                    <a:pt x="525" y="1384"/>
                    <a:pt x="526" y="1383"/>
                    <a:pt x="526" y="1382"/>
                  </a:cubicBezTo>
                  <a:cubicBezTo>
                    <a:pt x="526" y="1382"/>
                    <a:pt x="526" y="1382"/>
                    <a:pt x="526" y="1381"/>
                  </a:cubicBezTo>
                  <a:cubicBezTo>
                    <a:pt x="526" y="1380"/>
                    <a:pt x="527" y="1378"/>
                    <a:pt x="527" y="1377"/>
                  </a:cubicBezTo>
                  <a:cubicBezTo>
                    <a:pt x="527" y="1377"/>
                    <a:pt x="527" y="1377"/>
                    <a:pt x="527" y="1377"/>
                  </a:cubicBezTo>
                  <a:cubicBezTo>
                    <a:pt x="527" y="1376"/>
                    <a:pt x="527" y="1376"/>
                    <a:pt x="527" y="1376"/>
                  </a:cubicBezTo>
                  <a:cubicBezTo>
                    <a:pt x="527" y="1375"/>
                    <a:pt x="527" y="1375"/>
                    <a:pt x="527" y="1373"/>
                  </a:cubicBezTo>
                  <a:cubicBezTo>
                    <a:pt x="527" y="1373"/>
                    <a:pt x="527" y="1373"/>
                    <a:pt x="527" y="1373"/>
                  </a:cubicBezTo>
                  <a:cubicBezTo>
                    <a:pt x="527" y="1372"/>
                    <a:pt x="527" y="1370"/>
                    <a:pt x="527" y="1369"/>
                  </a:cubicBezTo>
                  <a:cubicBezTo>
                    <a:pt x="527" y="1369"/>
                    <a:pt x="527" y="1369"/>
                    <a:pt x="527" y="1369"/>
                  </a:cubicBezTo>
                  <a:cubicBezTo>
                    <a:pt x="527" y="1368"/>
                    <a:pt x="527" y="1367"/>
                    <a:pt x="527" y="1367"/>
                  </a:cubicBezTo>
                  <a:cubicBezTo>
                    <a:pt x="527" y="1364"/>
                    <a:pt x="529" y="1358"/>
                    <a:pt x="534" y="1354"/>
                  </a:cubicBezTo>
                  <a:cubicBezTo>
                    <a:pt x="540" y="1351"/>
                    <a:pt x="555" y="1345"/>
                    <a:pt x="556" y="1338"/>
                  </a:cubicBezTo>
                  <a:cubicBezTo>
                    <a:pt x="558" y="1331"/>
                    <a:pt x="555" y="1312"/>
                    <a:pt x="554" y="1309"/>
                  </a:cubicBezTo>
                  <a:cubicBezTo>
                    <a:pt x="553" y="1306"/>
                    <a:pt x="553" y="1292"/>
                    <a:pt x="550" y="1292"/>
                  </a:cubicBezTo>
                  <a:cubicBezTo>
                    <a:pt x="548" y="1292"/>
                    <a:pt x="547" y="1289"/>
                    <a:pt x="550" y="1284"/>
                  </a:cubicBezTo>
                  <a:cubicBezTo>
                    <a:pt x="553" y="1278"/>
                    <a:pt x="575" y="1259"/>
                    <a:pt x="582" y="1254"/>
                  </a:cubicBezTo>
                  <a:cubicBezTo>
                    <a:pt x="589" y="1249"/>
                    <a:pt x="596" y="1247"/>
                    <a:pt x="599" y="1245"/>
                  </a:cubicBezTo>
                  <a:cubicBezTo>
                    <a:pt x="602" y="1243"/>
                    <a:pt x="612" y="1229"/>
                    <a:pt x="615" y="1228"/>
                  </a:cubicBezTo>
                  <a:cubicBezTo>
                    <a:pt x="617" y="1226"/>
                    <a:pt x="613" y="1219"/>
                    <a:pt x="611" y="1214"/>
                  </a:cubicBezTo>
                  <a:cubicBezTo>
                    <a:pt x="609" y="1209"/>
                    <a:pt x="608" y="1191"/>
                    <a:pt x="609" y="1187"/>
                  </a:cubicBezTo>
                  <a:cubicBezTo>
                    <a:pt x="609" y="1186"/>
                    <a:pt x="609" y="1185"/>
                    <a:pt x="609" y="1183"/>
                  </a:cubicBezTo>
                  <a:cubicBezTo>
                    <a:pt x="609" y="1183"/>
                    <a:pt x="609" y="1182"/>
                    <a:pt x="609" y="1182"/>
                  </a:cubicBezTo>
                  <a:cubicBezTo>
                    <a:pt x="609" y="1181"/>
                    <a:pt x="609" y="1180"/>
                    <a:pt x="609" y="1179"/>
                  </a:cubicBezTo>
                  <a:cubicBezTo>
                    <a:pt x="609" y="1179"/>
                    <a:pt x="609" y="1178"/>
                    <a:pt x="609" y="1178"/>
                  </a:cubicBezTo>
                  <a:cubicBezTo>
                    <a:pt x="609" y="1177"/>
                    <a:pt x="609" y="1176"/>
                    <a:pt x="609" y="1176"/>
                  </a:cubicBezTo>
                  <a:cubicBezTo>
                    <a:pt x="609" y="1175"/>
                    <a:pt x="609" y="1175"/>
                    <a:pt x="608" y="1174"/>
                  </a:cubicBezTo>
                  <a:cubicBezTo>
                    <a:pt x="608" y="1174"/>
                    <a:pt x="608" y="1173"/>
                    <a:pt x="608" y="1173"/>
                  </a:cubicBezTo>
                  <a:cubicBezTo>
                    <a:pt x="608" y="1172"/>
                    <a:pt x="608" y="1172"/>
                    <a:pt x="608" y="1171"/>
                  </a:cubicBezTo>
                  <a:cubicBezTo>
                    <a:pt x="606" y="1168"/>
                    <a:pt x="600" y="1161"/>
                    <a:pt x="598" y="1158"/>
                  </a:cubicBezTo>
                  <a:cubicBezTo>
                    <a:pt x="596" y="1155"/>
                    <a:pt x="597" y="1137"/>
                    <a:pt x="597" y="1133"/>
                  </a:cubicBezTo>
                  <a:cubicBezTo>
                    <a:pt x="597" y="1130"/>
                    <a:pt x="592" y="1123"/>
                    <a:pt x="592" y="1119"/>
                  </a:cubicBezTo>
                  <a:cubicBezTo>
                    <a:pt x="592" y="1116"/>
                    <a:pt x="592" y="1112"/>
                    <a:pt x="593" y="1111"/>
                  </a:cubicBezTo>
                  <a:cubicBezTo>
                    <a:pt x="593" y="1111"/>
                    <a:pt x="593" y="1111"/>
                    <a:pt x="593" y="1110"/>
                  </a:cubicBezTo>
                  <a:cubicBezTo>
                    <a:pt x="593" y="1110"/>
                    <a:pt x="593" y="1110"/>
                    <a:pt x="593" y="1110"/>
                  </a:cubicBezTo>
                  <a:cubicBezTo>
                    <a:pt x="594" y="1110"/>
                    <a:pt x="594" y="1110"/>
                    <a:pt x="594" y="1109"/>
                  </a:cubicBezTo>
                  <a:cubicBezTo>
                    <a:pt x="594" y="1109"/>
                    <a:pt x="594" y="1109"/>
                    <a:pt x="594" y="1109"/>
                  </a:cubicBezTo>
                  <a:cubicBezTo>
                    <a:pt x="595" y="1107"/>
                    <a:pt x="597" y="1104"/>
                    <a:pt x="598" y="1102"/>
                  </a:cubicBezTo>
                  <a:cubicBezTo>
                    <a:pt x="598" y="1102"/>
                    <a:pt x="598" y="1102"/>
                    <a:pt x="598" y="1102"/>
                  </a:cubicBezTo>
                  <a:cubicBezTo>
                    <a:pt x="599" y="1101"/>
                    <a:pt x="599" y="1100"/>
                    <a:pt x="600" y="1099"/>
                  </a:cubicBezTo>
                  <a:cubicBezTo>
                    <a:pt x="601" y="1094"/>
                    <a:pt x="609" y="1082"/>
                    <a:pt x="610" y="1080"/>
                  </a:cubicBezTo>
                  <a:cubicBezTo>
                    <a:pt x="610" y="1079"/>
                    <a:pt x="611" y="1079"/>
                    <a:pt x="612" y="1079"/>
                  </a:cubicBezTo>
                  <a:cubicBezTo>
                    <a:pt x="612" y="1079"/>
                    <a:pt x="612" y="1078"/>
                    <a:pt x="612" y="1078"/>
                  </a:cubicBezTo>
                  <a:cubicBezTo>
                    <a:pt x="613" y="1078"/>
                    <a:pt x="613" y="1078"/>
                    <a:pt x="614" y="1078"/>
                  </a:cubicBezTo>
                  <a:cubicBezTo>
                    <a:pt x="614" y="1078"/>
                    <a:pt x="614" y="1078"/>
                    <a:pt x="615" y="1078"/>
                  </a:cubicBezTo>
                  <a:cubicBezTo>
                    <a:pt x="616" y="1078"/>
                    <a:pt x="618" y="1078"/>
                    <a:pt x="619" y="1077"/>
                  </a:cubicBezTo>
                  <a:cubicBezTo>
                    <a:pt x="621" y="1076"/>
                    <a:pt x="634" y="1057"/>
                    <a:pt x="640" y="1049"/>
                  </a:cubicBezTo>
                  <a:cubicBezTo>
                    <a:pt x="645" y="1042"/>
                    <a:pt x="657" y="1034"/>
                    <a:pt x="662" y="1031"/>
                  </a:cubicBezTo>
                  <a:cubicBezTo>
                    <a:pt x="667" y="1029"/>
                    <a:pt x="665" y="1029"/>
                    <a:pt x="667" y="1027"/>
                  </a:cubicBezTo>
                  <a:cubicBezTo>
                    <a:pt x="668" y="1024"/>
                    <a:pt x="671" y="1022"/>
                    <a:pt x="675" y="1020"/>
                  </a:cubicBezTo>
                  <a:cubicBezTo>
                    <a:pt x="679" y="1017"/>
                    <a:pt x="692" y="993"/>
                    <a:pt x="695" y="987"/>
                  </a:cubicBezTo>
                  <a:cubicBezTo>
                    <a:pt x="697" y="981"/>
                    <a:pt x="706" y="966"/>
                    <a:pt x="708" y="962"/>
                  </a:cubicBezTo>
                  <a:cubicBezTo>
                    <a:pt x="711" y="958"/>
                    <a:pt x="712" y="942"/>
                    <a:pt x="711" y="937"/>
                  </a:cubicBezTo>
                  <a:cubicBezTo>
                    <a:pt x="711" y="931"/>
                    <a:pt x="711" y="930"/>
                    <a:pt x="708" y="932"/>
                  </a:cubicBezTo>
                  <a:cubicBezTo>
                    <a:pt x="706" y="934"/>
                    <a:pt x="697" y="937"/>
                    <a:pt x="693" y="939"/>
                  </a:cubicBezTo>
                  <a:cubicBezTo>
                    <a:pt x="690" y="941"/>
                    <a:pt x="681" y="939"/>
                    <a:pt x="676" y="941"/>
                  </a:cubicBezTo>
                  <a:cubicBezTo>
                    <a:pt x="671" y="942"/>
                    <a:pt x="671" y="943"/>
                    <a:pt x="667" y="945"/>
                  </a:cubicBezTo>
                  <a:cubicBezTo>
                    <a:pt x="664" y="947"/>
                    <a:pt x="665" y="943"/>
                    <a:pt x="660" y="943"/>
                  </a:cubicBezTo>
                  <a:cubicBezTo>
                    <a:pt x="656" y="943"/>
                    <a:pt x="646" y="948"/>
                    <a:pt x="644" y="949"/>
                  </a:cubicBezTo>
                  <a:cubicBezTo>
                    <a:pt x="641" y="949"/>
                    <a:pt x="635" y="940"/>
                    <a:pt x="634" y="937"/>
                  </a:cubicBezTo>
                  <a:cubicBezTo>
                    <a:pt x="634" y="936"/>
                    <a:pt x="633" y="935"/>
                    <a:pt x="633" y="935"/>
                  </a:cubicBezTo>
                  <a:cubicBezTo>
                    <a:pt x="633" y="935"/>
                    <a:pt x="633" y="935"/>
                    <a:pt x="633" y="935"/>
                  </a:cubicBezTo>
                  <a:cubicBezTo>
                    <a:pt x="632" y="935"/>
                    <a:pt x="632" y="934"/>
                    <a:pt x="632" y="934"/>
                  </a:cubicBezTo>
                  <a:cubicBezTo>
                    <a:pt x="631" y="934"/>
                    <a:pt x="631" y="934"/>
                    <a:pt x="631" y="933"/>
                  </a:cubicBezTo>
                  <a:cubicBezTo>
                    <a:pt x="631" y="933"/>
                    <a:pt x="631" y="933"/>
                    <a:pt x="631" y="933"/>
                  </a:cubicBezTo>
                  <a:cubicBezTo>
                    <a:pt x="631" y="933"/>
                    <a:pt x="631" y="933"/>
                    <a:pt x="631" y="933"/>
                  </a:cubicBezTo>
                  <a:cubicBezTo>
                    <a:pt x="631" y="932"/>
                    <a:pt x="631" y="931"/>
                    <a:pt x="630" y="929"/>
                  </a:cubicBezTo>
                  <a:cubicBezTo>
                    <a:pt x="630" y="928"/>
                    <a:pt x="630" y="927"/>
                    <a:pt x="629" y="926"/>
                  </a:cubicBezTo>
                  <a:cubicBezTo>
                    <a:pt x="629" y="925"/>
                    <a:pt x="628" y="923"/>
                    <a:pt x="627" y="922"/>
                  </a:cubicBezTo>
                  <a:cubicBezTo>
                    <a:pt x="627" y="922"/>
                    <a:pt x="627" y="922"/>
                    <a:pt x="627" y="921"/>
                  </a:cubicBezTo>
                  <a:cubicBezTo>
                    <a:pt x="626" y="921"/>
                    <a:pt x="626" y="920"/>
                    <a:pt x="626" y="920"/>
                  </a:cubicBezTo>
                  <a:cubicBezTo>
                    <a:pt x="625" y="919"/>
                    <a:pt x="625" y="919"/>
                    <a:pt x="624" y="918"/>
                  </a:cubicBezTo>
                  <a:cubicBezTo>
                    <a:pt x="620" y="915"/>
                    <a:pt x="617" y="914"/>
                    <a:pt x="614" y="911"/>
                  </a:cubicBezTo>
                  <a:cubicBezTo>
                    <a:pt x="611" y="909"/>
                    <a:pt x="610" y="904"/>
                    <a:pt x="607" y="904"/>
                  </a:cubicBezTo>
                  <a:cubicBezTo>
                    <a:pt x="605" y="903"/>
                    <a:pt x="596" y="896"/>
                    <a:pt x="593" y="895"/>
                  </a:cubicBezTo>
                  <a:cubicBezTo>
                    <a:pt x="590" y="894"/>
                    <a:pt x="587" y="882"/>
                    <a:pt x="585" y="877"/>
                  </a:cubicBezTo>
                  <a:cubicBezTo>
                    <a:pt x="585" y="876"/>
                    <a:pt x="584" y="875"/>
                    <a:pt x="583" y="874"/>
                  </a:cubicBezTo>
                  <a:cubicBezTo>
                    <a:pt x="583" y="874"/>
                    <a:pt x="583" y="874"/>
                    <a:pt x="583" y="874"/>
                  </a:cubicBezTo>
                  <a:cubicBezTo>
                    <a:pt x="582" y="872"/>
                    <a:pt x="581" y="870"/>
                    <a:pt x="579" y="868"/>
                  </a:cubicBezTo>
                  <a:cubicBezTo>
                    <a:pt x="579" y="868"/>
                    <a:pt x="579" y="868"/>
                    <a:pt x="579" y="868"/>
                  </a:cubicBezTo>
                  <a:cubicBezTo>
                    <a:pt x="578" y="867"/>
                    <a:pt x="578" y="867"/>
                    <a:pt x="577" y="866"/>
                  </a:cubicBezTo>
                  <a:cubicBezTo>
                    <a:pt x="577" y="866"/>
                    <a:pt x="577" y="866"/>
                    <a:pt x="577" y="866"/>
                  </a:cubicBezTo>
                  <a:cubicBezTo>
                    <a:pt x="576" y="865"/>
                    <a:pt x="576" y="865"/>
                    <a:pt x="575" y="864"/>
                  </a:cubicBezTo>
                  <a:cubicBezTo>
                    <a:pt x="575" y="864"/>
                    <a:pt x="575" y="864"/>
                    <a:pt x="575" y="864"/>
                  </a:cubicBezTo>
                  <a:cubicBezTo>
                    <a:pt x="574" y="864"/>
                    <a:pt x="574" y="863"/>
                    <a:pt x="574" y="863"/>
                  </a:cubicBezTo>
                  <a:cubicBezTo>
                    <a:pt x="571" y="862"/>
                    <a:pt x="565" y="852"/>
                    <a:pt x="564" y="846"/>
                  </a:cubicBezTo>
                  <a:cubicBezTo>
                    <a:pt x="563" y="840"/>
                    <a:pt x="562" y="834"/>
                    <a:pt x="562" y="830"/>
                  </a:cubicBezTo>
                  <a:cubicBezTo>
                    <a:pt x="561" y="826"/>
                    <a:pt x="562" y="824"/>
                    <a:pt x="557" y="823"/>
                  </a:cubicBezTo>
                  <a:cubicBezTo>
                    <a:pt x="552" y="821"/>
                    <a:pt x="548" y="815"/>
                    <a:pt x="547" y="814"/>
                  </a:cubicBezTo>
                  <a:cubicBezTo>
                    <a:pt x="546" y="812"/>
                    <a:pt x="549" y="809"/>
                    <a:pt x="548" y="807"/>
                  </a:cubicBezTo>
                  <a:cubicBezTo>
                    <a:pt x="547" y="805"/>
                    <a:pt x="534" y="779"/>
                    <a:pt x="530" y="774"/>
                  </a:cubicBezTo>
                  <a:cubicBezTo>
                    <a:pt x="526" y="768"/>
                    <a:pt x="528" y="768"/>
                    <a:pt x="528" y="766"/>
                  </a:cubicBezTo>
                  <a:cubicBezTo>
                    <a:pt x="528" y="764"/>
                    <a:pt x="523" y="760"/>
                    <a:pt x="521" y="758"/>
                  </a:cubicBezTo>
                  <a:cubicBezTo>
                    <a:pt x="520" y="755"/>
                    <a:pt x="530" y="764"/>
                    <a:pt x="533" y="766"/>
                  </a:cubicBezTo>
                  <a:cubicBezTo>
                    <a:pt x="534" y="766"/>
                    <a:pt x="534" y="766"/>
                    <a:pt x="534" y="766"/>
                  </a:cubicBezTo>
                  <a:cubicBezTo>
                    <a:pt x="534" y="766"/>
                    <a:pt x="534" y="766"/>
                    <a:pt x="534" y="766"/>
                  </a:cubicBezTo>
                  <a:cubicBezTo>
                    <a:pt x="535" y="766"/>
                    <a:pt x="535" y="766"/>
                    <a:pt x="536" y="765"/>
                  </a:cubicBezTo>
                  <a:cubicBezTo>
                    <a:pt x="537" y="765"/>
                    <a:pt x="538" y="764"/>
                    <a:pt x="540" y="764"/>
                  </a:cubicBezTo>
                  <a:cubicBezTo>
                    <a:pt x="540" y="764"/>
                    <a:pt x="540" y="764"/>
                    <a:pt x="540" y="764"/>
                  </a:cubicBezTo>
                  <a:cubicBezTo>
                    <a:pt x="544" y="764"/>
                    <a:pt x="550" y="776"/>
                    <a:pt x="553" y="781"/>
                  </a:cubicBezTo>
                  <a:cubicBezTo>
                    <a:pt x="556" y="786"/>
                    <a:pt x="562" y="791"/>
                    <a:pt x="564" y="793"/>
                  </a:cubicBezTo>
                  <a:cubicBezTo>
                    <a:pt x="566" y="794"/>
                    <a:pt x="563" y="795"/>
                    <a:pt x="563" y="798"/>
                  </a:cubicBezTo>
                  <a:cubicBezTo>
                    <a:pt x="563" y="801"/>
                    <a:pt x="567" y="802"/>
                    <a:pt x="570" y="804"/>
                  </a:cubicBezTo>
                  <a:cubicBezTo>
                    <a:pt x="573" y="805"/>
                    <a:pt x="584" y="822"/>
                    <a:pt x="585" y="824"/>
                  </a:cubicBezTo>
                  <a:cubicBezTo>
                    <a:pt x="586" y="826"/>
                    <a:pt x="584" y="826"/>
                    <a:pt x="583" y="828"/>
                  </a:cubicBezTo>
                  <a:cubicBezTo>
                    <a:pt x="583" y="830"/>
                    <a:pt x="588" y="841"/>
                    <a:pt x="590" y="845"/>
                  </a:cubicBezTo>
                  <a:cubicBezTo>
                    <a:pt x="592" y="848"/>
                    <a:pt x="597" y="849"/>
                    <a:pt x="600" y="851"/>
                  </a:cubicBezTo>
                  <a:cubicBezTo>
                    <a:pt x="602" y="854"/>
                    <a:pt x="606" y="858"/>
                    <a:pt x="609" y="863"/>
                  </a:cubicBezTo>
                  <a:cubicBezTo>
                    <a:pt x="612" y="868"/>
                    <a:pt x="617" y="876"/>
                    <a:pt x="620" y="882"/>
                  </a:cubicBezTo>
                  <a:cubicBezTo>
                    <a:pt x="620" y="882"/>
                    <a:pt x="621" y="883"/>
                    <a:pt x="621" y="884"/>
                  </a:cubicBezTo>
                  <a:cubicBezTo>
                    <a:pt x="621" y="884"/>
                    <a:pt x="621" y="884"/>
                    <a:pt x="621" y="884"/>
                  </a:cubicBezTo>
                  <a:cubicBezTo>
                    <a:pt x="621" y="885"/>
                    <a:pt x="621" y="885"/>
                    <a:pt x="621" y="885"/>
                  </a:cubicBezTo>
                  <a:cubicBezTo>
                    <a:pt x="621" y="885"/>
                    <a:pt x="621" y="885"/>
                    <a:pt x="621" y="886"/>
                  </a:cubicBezTo>
                  <a:cubicBezTo>
                    <a:pt x="621" y="886"/>
                    <a:pt x="621" y="886"/>
                    <a:pt x="621" y="887"/>
                  </a:cubicBezTo>
                  <a:cubicBezTo>
                    <a:pt x="621" y="887"/>
                    <a:pt x="621" y="888"/>
                    <a:pt x="621" y="889"/>
                  </a:cubicBezTo>
                  <a:cubicBezTo>
                    <a:pt x="621" y="889"/>
                    <a:pt x="621" y="889"/>
                    <a:pt x="621" y="889"/>
                  </a:cubicBezTo>
                  <a:cubicBezTo>
                    <a:pt x="621" y="889"/>
                    <a:pt x="621" y="890"/>
                    <a:pt x="621" y="891"/>
                  </a:cubicBezTo>
                  <a:cubicBezTo>
                    <a:pt x="621" y="895"/>
                    <a:pt x="629" y="911"/>
                    <a:pt x="629" y="915"/>
                  </a:cubicBezTo>
                  <a:cubicBezTo>
                    <a:pt x="629" y="919"/>
                    <a:pt x="633" y="923"/>
                    <a:pt x="636" y="923"/>
                  </a:cubicBezTo>
                  <a:cubicBezTo>
                    <a:pt x="638" y="923"/>
                    <a:pt x="647" y="920"/>
                    <a:pt x="649" y="918"/>
                  </a:cubicBezTo>
                  <a:cubicBezTo>
                    <a:pt x="651" y="917"/>
                    <a:pt x="661" y="916"/>
                    <a:pt x="668" y="916"/>
                  </a:cubicBezTo>
                  <a:cubicBezTo>
                    <a:pt x="674" y="916"/>
                    <a:pt x="691" y="907"/>
                    <a:pt x="696" y="903"/>
                  </a:cubicBezTo>
                  <a:cubicBezTo>
                    <a:pt x="701" y="900"/>
                    <a:pt x="717" y="896"/>
                    <a:pt x="719" y="895"/>
                  </a:cubicBezTo>
                  <a:cubicBezTo>
                    <a:pt x="720" y="894"/>
                    <a:pt x="721" y="888"/>
                    <a:pt x="723" y="886"/>
                  </a:cubicBezTo>
                  <a:cubicBezTo>
                    <a:pt x="724" y="886"/>
                    <a:pt x="724" y="885"/>
                    <a:pt x="724" y="885"/>
                  </a:cubicBezTo>
                  <a:cubicBezTo>
                    <a:pt x="725" y="885"/>
                    <a:pt x="725" y="885"/>
                    <a:pt x="725" y="885"/>
                  </a:cubicBezTo>
                  <a:cubicBezTo>
                    <a:pt x="726" y="885"/>
                    <a:pt x="726" y="884"/>
                    <a:pt x="726" y="884"/>
                  </a:cubicBezTo>
                  <a:cubicBezTo>
                    <a:pt x="727" y="884"/>
                    <a:pt x="727" y="884"/>
                    <a:pt x="727" y="884"/>
                  </a:cubicBezTo>
                  <a:cubicBezTo>
                    <a:pt x="728" y="884"/>
                    <a:pt x="728" y="883"/>
                    <a:pt x="729" y="883"/>
                  </a:cubicBezTo>
                  <a:cubicBezTo>
                    <a:pt x="729" y="883"/>
                    <a:pt x="729" y="883"/>
                    <a:pt x="730" y="883"/>
                  </a:cubicBezTo>
                  <a:cubicBezTo>
                    <a:pt x="730" y="883"/>
                    <a:pt x="731" y="882"/>
                    <a:pt x="732" y="882"/>
                  </a:cubicBezTo>
                  <a:cubicBezTo>
                    <a:pt x="732" y="882"/>
                    <a:pt x="732" y="882"/>
                    <a:pt x="732" y="882"/>
                  </a:cubicBezTo>
                  <a:cubicBezTo>
                    <a:pt x="733" y="881"/>
                    <a:pt x="734" y="881"/>
                    <a:pt x="735" y="881"/>
                  </a:cubicBezTo>
                  <a:cubicBezTo>
                    <a:pt x="735" y="881"/>
                    <a:pt x="735" y="881"/>
                    <a:pt x="736" y="881"/>
                  </a:cubicBezTo>
                  <a:cubicBezTo>
                    <a:pt x="736" y="880"/>
                    <a:pt x="737" y="880"/>
                    <a:pt x="738" y="880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39" y="880"/>
                    <a:pt x="740" y="879"/>
                    <a:pt x="740" y="879"/>
                  </a:cubicBezTo>
                  <a:cubicBezTo>
                    <a:pt x="740" y="879"/>
                    <a:pt x="740" y="879"/>
                    <a:pt x="741" y="879"/>
                  </a:cubicBezTo>
                  <a:cubicBezTo>
                    <a:pt x="741" y="879"/>
                    <a:pt x="742" y="879"/>
                    <a:pt x="742" y="879"/>
                  </a:cubicBezTo>
                  <a:cubicBezTo>
                    <a:pt x="746" y="879"/>
                    <a:pt x="753" y="878"/>
                    <a:pt x="753" y="875"/>
                  </a:cubicBezTo>
                  <a:cubicBezTo>
                    <a:pt x="754" y="872"/>
                    <a:pt x="755" y="870"/>
                    <a:pt x="758" y="870"/>
                  </a:cubicBezTo>
                  <a:cubicBezTo>
                    <a:pt x="762" y="869"/>
                    <a:pt x="763" y="865"/>
                    <a:pt x="764" y="864"/>
                  </a:cubicBezTo>
                  <a:cubicBezTo>
                    <a:pt x="765" y="862"/>
                    <a:pt x="769" y="860"/>
                    <a:pt x="773" y="860"/>
                  </a:cubicBezTo>
                  <a:cubicBezTo>
                    <a:pt x="777" y="859"/>
                    <a:pt x="775" y="856"/>
                    <a:pt x="774" y="853"/>
                  </a:cubicBezTo>
                  <a:cubicBezTo>
                    <a:pt x="774" y="850"/>
                    <a:pt x="775" y="848"/>
                    <a:pt x="776" y="843"/>
                  </a:cubicBezTo>
                  <a:cubicBezTo>
                    <a:pt x="777" y="838"/>
                    <a:pt x="777" y="844"/>
                    <a:pt x="779" y="844"/>
                  </a:cubicBezTo>
                  <a:cubicBezTo>
                    <a:pt x="781" y="845"/>
                    <a:pt x="784" y="838"/>
                    <a:pt x="786" y="837"/>
                  </a:cubicBezTo>
                  <a:cubicBezTo>
                    <a:pt x="788" y="835"/>
                    <a:pt x="790" y="830"/>
                    <a:pt x="791" y="826"/>
                  </a:cubicBezTo>
                  <a:cubicBezTo>
                    <a:pt x="793" y="823"/>
                    <a:pt x="793" y="821"/>
                    <a:pt x="790" y="821"/>
                  </a:cubicBezTo>
                  <a:cubicBezTo>
                    <a:pt x="786" y="820"/>
                    <a:pt x="785" y="817"/>
                    <a:pt x="782" y="813"/>
                  </a:cubicBezTo>
                  <a:cubicBezTo>
                    <a:pt x="779" y="809"/>
                    <a:pt x="773" y="810"/>
                    <a:pt x="768" y="809"/>
                  </a:cubicBezTo>
                  <a:cubicBezTo>
                    <a:pt x="767" y="809"/>
                    <a:pt x="767" y="809"/>
                    <a:pt x="766" y="809"/>
                  </a:cubicBezTo>
                  <a:cubicBezTo>
                    <a:pt x="766" y="809"/>
                    <a:pt x="766" y="808"/>
                    <a:pt x="766" y="808"/>
                  </a:cubicBezTo>
                  <a:cubicBezTo>
                    <a:pt x="765" y="808"/>
                    <a:pt x="765" y="808"/>
                    <a:pt x="765" y="807"/>
                  </a:cubicBezTo>
                  <a:cubicBezTo>
                    <a:pt x="764" y="807"/>
                    <a:pt x="764" y="807"/>
                    <a:pt x="764" y="807"/>
                  </a:cubicBezTo>
                  <a:cubicBezTo>
                    <a:pt x="764" y="806"/>
                    <a:pt x="763" y="806"/>
                    <a:pt x="763" y="805"/>
                  </a:cubicBezTo>
                  <a:cubicBezTo>
                    <a:pt x="763" y="805"/>
                    <a:pt x="763" y="805"/>
                    <a:pt x="763" y="805"/>
                  </a:cubicBezTo>
                  <a:cubicBezTo>
                    <a:pt x="762" y="805"/>
                    <a:pt x="762" y="804"/>
                    <a:pt x="761" y="803"/>
                  </a:cubicBezTo>
                  <a:cubicBezTo>
                    <a:pt x="761" y="803"/>
                    <a:pt x="761" y="803"/>
                    <a:pt x="761" y="803"/>
                  </a:cubicBezTo>
                  <a:cubicBezTo>
                    <a:pt x="760" y="802"/>
                    <a:pt x="760" y="802"/>
                    <a:pt x="760" y="801"/>
                  </a:cubicBezTo>
                  <a:cubicBezTo>
                    <a:pt x="760" y="801"/>
                    <a:pt x="760" y="801"/>
                    <a:pt x="760" y="800"/>
                  </a:cubicBezTo>
                  <a:cubicBezTo>
                    <a:pt x="758" y="798"/>
                    <a:pt x="757" y="796"/>
                    <a:pt x="757" y="794"/>
                  </a:cubicBezTo>
                  <a:cubicBezTo>
                    <a:pt x="755" y="789"/>
                    <a:pt x="759" y="786"/>
                    <a:pt x="758" y="786"/>
                  </a:cubicBezTo>
                  <a:cubicBezTo>
                    <a:pt x="756" y="786"/>
                    <a:pt x="741" y="801"/>
                    <a:pt x="739" y="804"/>
                  </a:cubicBezTo>
                  <a:cubicBezTo>
                    <a:pt x="737" y="807"/>
                    <a:pt x="727" y="805"/>
                    <a:pt x="723" y="805"/>
                  </a:cubicBezTo>
                  <a:cubicBezTo>
                    <a:pt x="718" y="806"/>
                    <a:pt x="717" y="806"/>
                    <a:pt x="714" y="805"/>
                  </a:cubicBezTo>
                  <a:cubicBezTo>
                    <a:pt x="713" y="805"/>
                    <a:pt x="712" y="805"/>
                    <a:pt x="711" y="804"/>
                  </a:cubicBezTo>
                  <a:cubicBezTo>
                    <a:pt x="711" y="804"/>
                    <a:pt x="711" y="804"/>
                    <a:pt x="711" y="804"/>
                  </a:cubicBezTo>
                  <a:cubicBezTo>
                    <a:pt x="710" y="804"/>
                    <a:pt x="710" y="803"/>
                    <a:pt x="709" y="803"/>
                  </a:cubicBezTo>
                  <a:cubicBezTo>
                    <a:pt x="709" y="803"/>
                    <a:pt x="709" y="803"/>
                    <a:pt x="709" y="802"/>
                  </a:cubicBezTo>
                  <a:cubicBezTo>
                    <a:pt x="708" y="802"/>
                    <a:pt x="708" y="802"/>
                    <a:pt x="708" y="802"/>
                  </a:cubicBezTo>
                  <a:cubicBezTo>
                    <a:pt x="708" y="801"/>
                    <a:pt x="708" y="801"/>
                    <a:pt x="707" y="801"/>
                  </a:cubicBezTo>
                  <a:cubicBezTo>
                    <a:pt x="707" y="800"/>
                    <a:pt x="707" y="800"/>
                    <a:pt x="707" y="800"/>
                  </a:cubicBezTo>
                  <a:cubicBezTo>
                    <a:pt x="706" y="798"/>
                    <a:pt x="713" y="795"/>
                    <a:pt x="712" y="793"/>
                  </a:cubicBezTo>
                  <a:cubicBezTo>
                    <a:pt x="712" y="792"/>
                    <a:pt x="708" y="785"/>
                    <a:pt x="707" y="784"/>
                  </a:cubicBezTo>
                  <a:cubicBezTo>
                    <a:pt x="705" y="784"/>
                    <a:pt x="704" y="789"/>
                    <a:pt x="702" y="790"/>
                  </a:cubicBezTo>
                  <a:cubicBezTo>
                    <a:pt x="702" y="790"/>
                    <a:pt x="702" y="790"/>
                    <a:pt x="701" y="790"/>
                  </a:cubicBezTo>
                  <a:cubicBezTo>
                    <a:pt x="701" y="790"/>
                    <a:pt x="701" y="790"/>
                    <a:pt x="701" y="790"/>
                  </a:cubicBezTo>
                  <a:cubicBezTo>
                    <a:pt x="700" y="790"/>
                    <a:pt x="700" y="790"/>
                    <a:pt x="700" y="790"/>
                  </a:cubicBezTo>
                  <a:cubicBezTo>
                    <a:pt x="700" y="790"/>
                    <a:pt x="700" y="790"/>
                    <a:pt x="699" y="789"/>
                  </a:cubicBezTo>
                  <a:cubicBezTo>
                    <a:pt x="699" y="789"/>
                    <a:pt x="699" y="789"/>
                    <a:pt x="698" y="788"/>
                  </a:cubicBezTo>
                  <a:cubicBezTo>
                    <a:pt x="698" y="788"/>
                    <a:pt x="697" y="788"/>
                    <a:pt x="697" y="788"/>
                  </a:cubicBezTo>
                  <a:cubicBezTo>
                    <a:pt x="696" y="787"/>
                    <a:pt x="694" y="780"/>
                    <a:pt x="694" y="778"/>
                  </a:cubicBezTo>
                  <a:cubicBezTo>
                    <a:pt x="694" y="776"/>
                    <a:pt x="690" y="772"/>
                    <a:pt x="687" y="770"/>
                  </a:cubicBezTo>
                  <a:cubicBezTo>
                    <a:pt x="685" y="768"/>
                    <a:pt x="681" y="765"/>
                    <a:pt x="679" y="762"/>
                  </a:cubicBezTo>
                  <a:cubicBezTo>
                    <a:pt x="679" y="761"/>
                    <a:pt x="679" y="760"/>
                    <a:pt x="678" y="760"/>
                  </a:cubicBezTo>
                  <a:cubicBezTo>
                    <a:pt x="678" y="760"/>
                    <a:pt x="678" y="760"/>
                    <a:pt x="678" y="760"/>
                  </a:cubicBezTo>
                  <a:cubicBezTo>
                    <a:pt x="677" y="758"/>
                    <a:pt x="676" y="757"/>
                    <a:pt x="675" y="756"/>
                  </a:cubicBezTo>
                  <a:cubicBezTo>
                    <a:pt x="674" y="755"/>
                    <a:pt x="673" y="753"/>
                    <a:pt x="672" y="752"/>
                  </a:cubicBezTo>
                  <a:cubicBezTo>
                    <a:pt x="672" y="752"/>
                    <a:pt x="671" y="751"/>
                    <a:pt x="671" y="751"/>
                  </a:cubicBezTo>
                  <a:cubicBezTo>
                    <a:pt x="671" y="751"/>
                    <a:pt x="671" y="751"/>
                    <a:pt x="671" y="751"/>
                  </a:cubicBezTo>
                  <a:cubicBezTo>
                    <a:pt x="671" y="750"/>
                    <a:pt x="671" y="750"/>
                    <a:pt x="671" y="749"/>
                  </a:cubicBezTo>
                  <a:cubicBezTo>
                    <a:pt x="671" y="749"/>
                    <a:pt x="671" y="749"/>
                    <a:pt x="671" y="749"/>
                  </a:cubicBezTo>
                  <a:cubicBezTo>
                    <a:pt x="671" y="749"/>
                    <a:pt x="671" y="749"/>
                    <a:pt x="672" y="749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3" y="747"/>
                    <a:pt x="673" y="747"/>
                    <a:pt x="673" y="746"/>
                  </a:cubicBezTo>
                  <a:cubicBezTo>
                    <a:pt x="673" y="745"/>
                    <a:pt x="677" y="745"/>
                    <a:pt x="680" y="745"/>
                  </a:cubicBezTo>
                  <a:cubicBezTo>
                    <a:pt x="680" y="745"/>
                    <a:pt x="680" y="745"/>
                    <a:pt x="681" y="745"/>
                  </a:cubicBezTo>
                  <a:cubicBezTo>
                    <a:pt x="681" y="745"/>
                    <a:pt x="681" y="744"/>
                    <a:pt x="681" y="744"/>
                  </a:cubicBezTo>
                  <a:cubicBezTo>
                    <a:pt x="681" y="744"/>
                    <a:pt x="681" y="744"/>
                    <a:pt x="681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3"/>
                    <a:pt x="682" y="743"/>
                    <a:pt x="682" y="743"/>
                  </a:cubicBezTo>
                  <a:cubicBezTo>
                    <a:pt x="682" y="741"/>
                    <a:pt x="685" y="743"/>
                    <a:pt x="687" y="745"/>
                  </a:cubicBezTo>
                  <a:cubicBezTo>
                    <a:pt x="688" y="746"/>
                    <a:pt x="691" y="747"/>
                    <a:pt x="693" y="747"/>
                  </a:cubicBezTo>
                  <a:cubicBezTo>
                    <a:pt x="695" y="747"/>
                    <a:pt x="699" y="754"/>
                    <a:pt x="701" y="759"/>
                  </a:cubicBezTo>
                  <a:cubicBezTo>
                    <a:pt x="704" y="764"/>
                    <a:pt x="706" y="765"/>
                    <a:pt x="712" y="766"/>
                  </a:cubicBezTo>
                  <a:cubicBezTo>
                    <a:pt x="717" y="766"/>
                    <a:pt x="717" y="770"/>
                    <a:pt x="720" y="773"/>
                  </a:cubicBezTo>
                  <a:cubicBezTo>
                    <a:pt x="723" y="775"/>
                    <a:pt x="730" y="777"/>
                    <a:pt x="733" y="778"/>
                  </a:cubicBezTo>
                  <a:cubicBezTo>
                    <a:pt x="736" y="778"/>
                    <a:pt x="740" y="780"/>
                    <a:pt x="743" y="780"/>
                  </a:cubicBezTo>
                  <a:cubicBezTo>
                    <a:pt x="746" y="780"/>
                    <a:pt x="754" y="774"/>
                    <a:pt x="755" y="773"/>
                  </a:cubicBezTo>
                  <a:cubicBezTo>
                    <a:pt x="756" y="772"/>
                    <a:pt x="760" y="777"/>
                    <a:pt x="761" y="781"/>
                  </a:cubicBezTo>
                  <a:cubicBezTo>
                    <a:pt x="763" y="785"/>
                    <a:pt x="763" y="788"/>
                    <a:pt x="769" y="789"/>
                  </a:cubicBezTo>
                  <a:cubicBezTo>
                    <a:pt x="776" y="791"/>
                    <a:pt x="797" y="792"/>
                    <a:pt x="801" y="793"/>
                  </a:cubicBezTo>
                  <a:cubicBezTo>
                    <a:pt x="801" y="794"/>
                    <a:pt x="801" y="794"/>
                    <a:pt x="802" y="794"/>
                  </a:cubicBezTo>
                  <a:cubicBezTo>
                    <a:pt x="802" y="794"/>
                    <a:pt x="802" y="794"/>
                    <a:pt x="802" y="794"/>
                  </a:cubicBezTo>
                  <a:cubicBezTo>
                    <a:pt x="805" y="795"/>
                    <a:pt x="810" y="795"/>
                    <a:pt x="815" y="795"/>
                  </a:cubicBezTo>
                  <a:cubicBezTo>
                    <a:pt x="815" y="795"/>
                    <a:pt x="815" y="795"/>
                    <a:pt x="815" y="795"/>
                  </a:cubicBezTo>
                  <a:cubicBezTo>
                    <a:pt x="817" y="795"/>
                    <a:pt x="818" y="795"/>
                    <a:pt x="820" y="795"/>
                  </a:cubicBezTo>
                  <a:cubicBezTo>
                    <a:pt x="826" y="794"/>
                    <a:pt x="828" y="794"/>
                    <a:pt x="830" y="793"/>
                  </a:cubicBezTo>
                  <a:cubicBezTo>
                    <a:pt x="833" y="793"/>
                    <a:pt x="833" y="795"/>
                    <a:pt x="838" y="795"/>
                  </a:cubicBezTo>
                  <a:cubicBezTo>
                    <a:pt x="843" y="796"/>
                    <a:pt x="856" y="792"/>
                    <a:pt x="859" y="793"/>
                  </a:cubicBezTo>
                  <a:cubicBezTo>
                    <a:pt x="862" y="793"/>
                    <a:pt x="864" y="800"/>
                    <a:pt x="866" y="801"/>
                  </a:cubicBezTo>
                  <a:cubicBezTo>
                    <a:pt x="868" y="803"/>
                    <a:pt x="866" y="807"/>
                    <a:pt x="871" y="809"/>
                  </a:cubicBezTo>
                  <a:cubicBezTo>
                    <a:pt x="872" y="809"/>
                    <a:pt x="873" y="809"/>
                    <a:pt x="874" y="810"/>
                  </a:cubicBezTo>
                  <a:cubicBezTo>
                    <a:pt x="874" y="810"/>
                    <a:pt x="875" y="810"/>
                    <a:pt x="875" y="810"/>
                  </a:cubicBezTo>
                  <a:cubicBezTo>
                    <a:pt x="875" y="810"/>
                    <a:pt x="876" y="810"/>
                    <a:pt x="876" y="810"/>
                  </a:cubicBezTo>
                  <a:cubicBezTo>
                    <a:pt x="877" y="810"/>
                    <a:pt x="877" y="810"/>
                    <a:pt x="877" y="810"/>
                  </a:cubicBezTo>
                  <a:cubicBezTo>
                    <a:pt x="878" y="810"/>
                    <a:pt x="878" y="810"/>
                    <a:pt x="878" y="810"/>
                  </a:cubicBezTo>
                  <a:cubicBezTo>
                    <a:pt x="879" y="809"/>
                    <a:pt x="880" y="809"/>
                    <a:pt x="880" y="809"/>
                  </a:cubicBezTo>
                  <a:cubicBezTo>
                    <a:pt x="883" y="809"/>
                    <a:pt x="882" y="810"/>
                    <a:pt x="883" y="815"/>
                  </a:cubicBezTo>
                  <a:cubicBezTo>
                    <a:pt x="884" y="820"/>
                    <a:pt x="896" y="820"/>
                    <a:pt x="899" y="821"/>
                  </a:cubicBezTo>
                  <a:cubicBezTo>
                    <a:pt x="902" y="822"/>
                    <a:pt x="899" y="824"/>
                    <a:pt x="895" y="825"/>
                  </a:cubicBezTo>
                  <a:cubicBezTo>
                    <a:pt x="891" y="826"/>
                    <a:pt x="886" y="822"/>
                    <a:pt x="886" y="824"/>
                  </a:cubicBezTo>
                  <a:cubicBezTo>
                    <a:pt x="886" y="825"/>
                    <a:pt x="903" y="844"/>
                    <a:pt x="906" y="845"/>
                  </a:cubicBezTo>
                  <a:cubicBezTo>
                    <a:pt x="909" y="845"/>
                    <a:pt x="916" y="842"/>
                    <a:pt x="918" y="840"/>
                  </a:cubicBezTo>
                  <a:cubicBezTo>
                    <a:pt x="920" y="838"/>
                    <a:pt x="919" y="827"/>
                    <a:pt x="920" y="828"/>
                  </a:cubicBezTo>
                  <a:cubicBezTo>
                    <a:pt x="922" y="828"/>
                    <a:pt x="924" y="836"/>
                    <a:pt x="924" y="837"/>
                  </a:cubicBezTo>
                  <a:cubicBezTo>
                    <a:pt x="925" y="839"/>
                    <a:pt x="928" y="852"/>
                    <a:pt x="927" y="855"/>
                  </a:cubicBezTo>
                  <a:cubicBezTo>
                    <a:pt x="927" y="857"/>
                    <a:pt x="931" y="866"/>
                    <a:pt x="934" y="873"/>
                  </a:cubicBezTo>
                  <a:cubicBezTo>
                    <a:pt x="936" y="880"/>
                    <a:pt x="945" y="900"/>
                    <a:pt x="947" y="905"/>
                  </a:cubicBezTo>
                  <a:cubicBezTo>
                    <a:pt x="951" y="910"/>
                    <a:pt x="955" y="913"/>
                    <a:pt x="955" y="918"/>
                  </a:cubicBezTo>
                  <a:cubicBezTo>
                    <a:pt x="954" y="922"/>
                    <a:pt x="963" y="934"/>
                    <a:pt x="964" y="937"/>
                  </a:cubicBezTo>
                  <a:cubicBezTo>
                    <a:pt x="966" y="939"/>
                    <a:pt x="978" y="962"/>
                    <a:pt x="981" y="965"/>
                  </a:cubicBezTo>
                  <a:cubicBezTo>
                    <a:pt x="984" y="969"/>
                    <a:pt x="988" y="972"/>
                    <a:pt x="990" y="973"/>
                  </a:cubicBezTo>
                  <a:cubicBezTo>
                    <a:pt x="992" y="974"/>
                    <a:pt x="997" y="969"/>
                    <a:pt x="997" y="966"/>
                  </a:cubicBezTo>
                  <a:cubicBezTo>
                    <a:pt x="997" y="963"/>
                    <a:pt x="1001" y="964"/>
                    <a:pt x="1003" y="963"/>
                  </a:cubicBezTo>
                  <a:cubicBezTo>
                    <a:pt x="1004" y="962"/>
                    <a:pt x="1006" y="957"/>
                    <a:pt x="1007" y="956"/>
                  </a:cubicBezTo>
                  <a:cubicBezTo>
                    <a:pt x="1008" y="954"/>
                    <a:pt x="1011" y="951"/>
                    <a:pt x="1013" y="947"/>
                  </a:cubicBezTo>
                  <a:cubicBezTo>
                    <a:pt x="1014" y="944"/>
                    <a:pt x="1011" y="939"/>
                    <a:pt x="1009" y="937"/>
                  </a:cubicBezTo>
                  <a:cubicBezTo>
                    <a:pt x="1008" y="934"/>
                    <a:pt x="1011" y="930"/>
                    <a:pt x="1012" y="928"/>
                  </a:cubicBezTo>
                  <a:cubicBezTo>
                    <a:pt x="1015" y="926"/>
                    <a:pt x="1016" y="915"/>
                    <a:pt x="1014" y="910"/>
                  </a:cubicBezTo>
                  <a:cubicBezTo>
                    <a:pt x="1013" y="905"/>
                    <a:pt x="1013" y="898"/>
                    <a:pt x="1014" y="895"/>
                  </a:cubicBezTo>
                  <a:cubicBezTo>
                    <a:pt x="1015" y="892"/>
                    <a:pt x="1019" y="893"/>
                    <a:pt x="1020" y="891"/>
                  </a:cubicBezTo>
                  <a:cubicBezTo>
                    <a:pt x="1022" y="889"/>
                    <a:pt x="1024" y="887"/>
                    <a:pt x="1025" y="887"/>
                  </a:cubicBezTo>
                  <a:cubicBezTo>
                    <a:pt x="1027" y="886"/>
                    <a:pt x="1027" y="879"/>
                    <a:pt x="1032" y="877"/>
                  </a:cubicBezTo>
                  <a:cubicBezTo>
                    <a:pt x="1038" y="875"/>
                    <a:pt x="1051" y="861"/>
                    <a:pt x="1057" y="856"/>
                  </a:cubicBezTo>
                  <a:cubicBezTo>
                    <a:pt x="1063" y="850"/>
                    <a:pt x="1068" y="851"/>
                    <a:pt x="1070" y="851"/>
                  </a:cubicBezTo>
                  <a:cubicBezTo>
                    <a:pt x="1073" y="851"/>
                    <a:pt x="1073" y="847"/>
                    <a:pt x="1072" y="843"/>
                  </a:cubicBezTo>
                  <a:cubicBezTo>
                    <a:pt x="1072" y="840"/>
                    <a:pt x="1071" y="836"/>
                    <a:pt x="1073" y="835"/>
                  </a:cubicBezTo>
                  <a:cubicBezTo>
                    <a:pt x="1075" y="834"/>
                    <a:pt x="1080" y="832"/>
                    <a:pt x="1082" y="832"/>
                  </a:cubicBezTo>
                  <a:cubicBezTo>
                    <a:pt x="1084" y="831"/>
                    <a:pt x="1088" y="833"/>
                    <a:pt x="1090" y="833"/>
                  </a:cubicBezTo>
                  <a:cubicBezTo>
                    <a:pt x="1090" y="833"/>
                    <a:pt x="1090" y="833"/>
                    <a:pt x="1090" y="833"/>
                  </a:cubicBezTo>
                  <a:cubicBezTo>
                    <a:pt x="1091" y="833"/>
                    <a:pt x="1091" y="833"/>
                    <a:pt x="1091" y="833"/>
                  </a:cubicBezTo>
                  <a:cubicBezTo>
                    <a:pt x="1091" y="833"/>
                    <a:pt x="1091" y="833"/>
                    <a:pt x="1092" y="833"/>
                  </a:cubicBezTo>
                  <a:cubicBezTo>
                    <a:pt x="1092" y="833"/>
                    <a:pt x="1093" y="832"/>
                    <a:pt x="1094" y="832"/>
                  </a:cubicBezTo>
                  <a:cubicBezTo>
                    <a:pt x="1094" y="832"/>
                    <a:pt x="1094" y="832"/>
                    <a:pt x="1094" y="832"/>
                  </a:cubicBezTo>
                  <a:cubicBezTo>
                    <a:pt x="1094" y="832"/>
                    <a:pt x="1094" y="832"/>
                    <a:pt x="1095" y="832"/>
                  </a:cubicBezTo>
                  <a:cubicBezTo>
                    <a:pt x="1095" y="832"/>
                    <a:pt x="1096" y="832"/>
                    <a:pt x="1096" y="831"/>
                  </a:cubicBezTo>
                  <a:cubicBezTo>
                    <a:pt x="1096" y="831"/>
                    <a:pt x="1096" y="831"/>
                    <a:pt x="1096" y="831"/>
                  </a:cubicBezTo>
                  <a:cubicBezTo>
                    <a:pt x="1097" y="831"/>
                    <a:pt x="1097" y="831"/>
                    <a:pt x="1098" y="831"/>
                  </a:cubicBezTo>
                  <a:cubicBezTo>
                    <a:pt x="1098" y="831"/>
                    <a:pt x="1098" y="831"/>
                    <a:pt x="1098" y="831"/>
                  </a:cubicBezTo>
                  <a:cubicBezTo>
                    <a:pt x="1098" y="830"/>
                    <a:pt x="1099" y="830"/>
                    <a:pt x="1099" y="830"/>
                  </a:cubicBezTo>
                  <a:cubicBezTo>
                    <a:pt x="1099" y="830"/>
                    <a:pt x="1099" y="830"/>
                    <a:pt x="1099" y="830"/>
                  </a:cubicBezTo>
                  <a:cubicBezTo>
                    <a:pt x="1100" y="830"/>
                    <a:pt x="1100" y="829"/>
                    <a:pt x="1100" y="829"/>
                  </a:cubicBezTo>
                  <a:cubicBezTo>
                    <a:pt x="1102" y="828"/>
                    <a:pt x="1103" y="830"/>
                    <a:pt x="1106" y="830"/>
                  </a:cubicBezTo>
                  <a:cubicBezTo>
                    <a:pt x="1110" y="831"/>
                    <a:pt x="1108" y="827"/>
                    <a:pt x="1108" y="826"/>
                  </a:cubicBezTo>
                  <a:cubicBezTo>
                    <a:pt x="1107" y="824"/>
                    <a:pt x="1110" y="823"/>
                    <a:pt x="1111" y="824"/>
                  </a:cubicBezTo>
                  <a:cubicBezTo>
                    <a:pt x="1113" y="826"/>
                    <a:pt x="1115" y="824"/>
                    <a:pt x="1115" y="821"/>
                  </a:cubicBezTo>
                  <a:cubicBezTo>
                    <a:pt x="1114" y="819"/>
                    <a:pt x="1118" y="826"/>
                    <a:pt x="1120" y="829"/>
                  </a:cubicBezTo>
                  <a:cubicBezTo>
                    <a:pt x="1121" y="831"/>
                    <a:pt x="1122" y="835"/>
                    <a:pt x="1124" y="839"/>
                  </a:cubicBezTo>
                  <a:cubicBezTo>
                    <a:pt x="1124" y="839"/>
                    <a:pt x="1124" y="839"/>
                    <a:pt x="1124" y="839"/>
                  </a:cubicBezTo>
                  <a:cubicBezTo>
                    <a:pt x="1124" y="839"/>
                    <a:pt x="1124" y="839"/>
                    <a:pt x="1124" y="839"/>
                  </a:cubicBezTo>
                  <a:cubicBezTo>
                    <a:pt x="1125" y="839"/>
                    <a:pt x="1126" y="840"/>
                    <a:pt x="1126" y="841"/>
                  </a:cubicBezTo>
                  <a:cubicBezTo>
                    <a:pt x="1126" y="841"/>
                    <a:pt x="1126" y="841"/>
                    <a:pt x="1126" y="841"/>
                  </a:cubicBezTo>
                  <a:cubicBezTo>
                    <a:pt x="1126" y="842"/>
                    <a:pt x="1127" y="843"/>
                    <a:pt x="1128" y="843"/>
                  </a:cubicBezTo>
                  <a:cubicBezTo>
                    <a:pt x="1128" y="844"/>
                    <a:pt x="1128" y="844"/>
                    <a:pt x="1128" y="844"/>
                  </a:cubicBezTo>
                  <a:cubicBezTo>
                    <a:pt x="1128" y="845"/>
                    <a:pt x="1129" y="845"/>
                    <a:pt x="1129" y="845"/>
                  </a:cubicBezTo>
                  <a:cubicBezTo>
                    <a:pt x="1130" y="846"/>
                    <a:pt x="1130" y="847"/>
                    <a:pt x="1131" y="847"/>
                  </a:cubicBezTo>
                  <a:cubicBezTo>
                    <a:pt x="1137" y="852"/>
                    <a:pt x="1141" y="855"/>
                    <a:pt x="1146" y="860"/>
                  </a:cubicBezTo>
                  <a:cubicBezTo>
                    <a:pt x="1151" y="864"/>
                    <a:pt x="1154" y="871"/>
                    <a:pt x="1155" y="874"/>
                  </a:cubicBezTo>
                  <a:cubicBezTo>
                    <a:pt x="1156" y="877"/>
                    <a:pt x="1153" y="885"/>
                    <a:pt x="1152" y="887"/>
                  </a:cubicBezTo>
                  <a:cubicBezTo>
                    <a:pt x="1151" y="889"/>
                    <a:pt x="1157" y="892"/>
                    <a:pt x="1160" y="894"/>
                  </a:cubicBezTo>
                  <a:cubicBezTo>
                    <a:pt x="1163" y="895"/>
                    <a:pt x="1167" y="892"/>
                    <a:pt x="1171" y="890"/>
                  </a:cubicBezTo>
                  <a:cubicBezTo>
                    <a:pt x="1175" y="888"/>
                    <a:pt x="1180" y="880"/>
                    <a:pt x="1181" y="882"/>
                  </a:cubicBezTo>
                  <a:cubicBezTo>
                    <a:pt x="1181" y="884"/>
                    <a:pt x="1182" y="884"/>
                    <a:pt x="1184" y="8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1" name="Freeform 17"/>
            <p:cNvSpPr/>
            <p:nvPr/>
          </p:nvSpPr>
          <p:spPr bwMode="auto">
            <a:xfrm>
              <a:off x="6420733" y="3825644"/>
              <a:ext cx="130550" cy="273403"/>
            </a:xfrm>
            <a:custGeom>
              <a:avLst/>
              <a:gdLst>
                <a:gd name="T0" fmla="*/ 60 w 81"/>
                <a:gd name="T1" fmla="*/ 0 h 169"/>
                <a:gd name="T2" fmla="*/ 59 w 81"/>
                <a:gd name="T3" fmla="*/ 10 h 169"/>
                <a:gd name="T4" fmla="*/ 56 w 81"/>
                <a:gd name="T5" fmla="*/ 16 h 169"/>
                <a:gd name="T6" fmla="*/ 51 w 81"/>
                <a:gd name="T7" fmla="*/ 22 h 169"/>
                <a:gd name="T8" fmla="*/ 45 w 81"/>
                <a:gd name="T9" fmla="*/ 25 h 169"/>
                <a:gd name="T10" fmla="*/ 46 w 81"/>
                <a:gd name="T11" fmla="*/ 31 h 169"/>
                <a:gd name="T12" fmla="*/ 40 w 81"/>
                <a:gd name="T13" fmla="*/ 37 h 169"/>
                <a:gd name="T14" fmla="*/ 33 w 81"/>
                <a:gd name="T15" fmla="*/ 42 h 169"/>
                <a:gd name="T16" fmla="*/ 26 w 81"/>
                <a:gd name="T17" fmla="*/ 42 h 169"/>
                <a:gd name="T18" fmla="*/ 19 w 81"/>
                <a:gd name="T19" fmla="*/ 46 h 169"/>
                <a:gd name="T20" fmla="*/ 14 w 81"/>
                <a:gd name="T21" fmla="*/ 49 h 169"/>
                <a:gd name="T22" fmla="*/ 7 w 81"/>
                <a:gd name="T23" fmla="*/ 62 h 169"/>
                <a:gd name="T24" fmla="*/ 15 w 81"/>
                <a:gd name="T25" fmla="*/ 93 h 169"/>
                <a:gd name="T26" fmla="*/ 6 w 81"/>
                <a:gd name="T27" fmla="*/ 107 h 169"/>
                <a:gd name="T28" fmla="*/ 0 w 81"/>
                <a:gd name="T29" fmla="*/ 123 h 169"/>
                <a:gd name="T30" fmla="*/ 3 w 81"/>
                <a:gd name="T31" fmla="*/ 129 h 169"/>
                <a:gd name="T32" fmla="*/ 5 w 81"/>
                <a:gd name="T33" fmla="*/ 133 h 169"/>
                <a:gd name="T34" fmla="*/ 7 w 81"/>
                <a:gd name="T35" fmla="*/ 154 h 169"/>
                <a:gd name="T36" fmla="*/ 15 w 81"/>
                <a:gd name="T37" fmla="*/ 161 h 169"/>
                <a:gd name="T38" fmla="*/ 22 w 81"/>
                <a:gd name="T39" fmla="*/ 168 h 169"/>
                <a:gd name="T40" fmla="*/ 40 w 81"/>
                <a:gd name="T41" fmla="*/ 160 h 169"/>
                <a:gd name="T42" fmla="*/ 46 w 81"/>
                <a:gd name="T43" fmla="*/ 154 h 169"/>
                <a:gd name="T44" fmla="*/ 55 w 81"/>
                <a:gd name="T45" fmla="*/ 126 h 169"/>
                <a:gd name="T46" fmla="*/ 64 w 81"/>
                <a:gd name="T47" fmla="*/ 82 h 169"/>
                <a:gd name="T48" fmla="*/ 71 w 81"/>
                <a:gd name="T49" fmla="*/ 53 h 169"/>
                <a:gd name="T50" fmla="*/ 71 w 81"/>
                <a:gd name="T51" fmla="*/ 41 h 169"/>
                <a:gd name="T52" fmla="*/ 77 w 81"/>
                <a:gd name="T53" fmla="*/ 43 h 169"/>
                <a:gd name="T54" fmla="*/ 74 w 81"/>
                <a:gd name="T55" fmla="*/ 13 h 169"/>
                <a:gd name="T56" fmla="*/ 60 w 81"/>
                <a:gd name="T5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69">
                  <a:moveTo>
                    <a:pt x="60" y="0"/>
                  </a:moveTo>
                  <a:cubicBezTo>
                    <a:pt x="56" y="0"/>
                    <a:pt x="58" y="8"/>
                    <a:pt x="59" y="10"/>
                  </a:cubicBezTo>
                  <a:cubicBezTo>
                    <a:pt x="59" y="12"/>
                    <a:pt x="57" y="16"/>
                    <a:pt x="56" y="16"/>
                  </a:cubicBezTo>
                  <a:cubicBezTo>
                    <a:pt x="54" y="17"/>
                    <a:pt x="50" y="20"/>
                    <a:pt x="51" y="22"/>
                  </a:cubicBezTo>
                  <a:cubicBezTo>
                    <a:pt x="52" y="24"/>
                    <a:pt x="50" y="23"/>
                    <a:pt x="45" y="25"/>
                  </a:cubicBezTo>
                  <a:cubicBezTo>
                    <a:pt x="41" y="28"/>
                    <a:pt x="44" y="30"/>
                    <a:pt x="46" y="31"/>
                  </a:cubicBezTo>
                  <a:cubicBezTo>
                    <a:pt x="48" y="33"/>
                    <a:pt x="44" y="34"/>
                    <a:pt x="40" y="37"/>
                  </a:cubicBezTo>
                  <a:cubicBezTo>
                    <a:pt x="36" y="39"/>
                    <a:pt x="36" y="40"/>
                    <a:pt x="33" y="42"/>
                  </a:cubicBezTo>
                  <a:cubicBezTo>
                    <a:pt x="31" y="45"/>
                    <a:pt x="30" y="44"/>
                    <a:pt x="26" y="42"/>
                  </a:cubicBezTo>
                  <a:cubicBezTo>
                    <a:pt x="23" y="41"/>
                    <a:pt x="23" y="43"/>
                    <a:pt x="19" y="46"/>
                  </a:cubicBezTo>
                  <a:cubicBezTo>
                    <a:pt x="16" y="48"/>
                    <a:pt x="14" y="47"/>
                    <a:pt x="14" y="49"/>
                  </a:cubicBezTo>
                  <a:cubicBezTo>
                    <a:pt x="15" y="51"/>
                    <a:pt x="8" y="57"/>
                    <a:pt x="7" y="62"/>
                  </a:cubicBezTo>
                  <a:cubicBezTo>
                    <a:pt x="6" y="67"/>
                    <a:pt x="13" y="88"/>
                    <a:pt x="15" y="93"/>
                  </a:cubicBezTo>
                  <a:cubicBezTo>
                    <a:pt x="17" y="98"/>
                    <a:pt x="11" y="101"/>
                    <a:pt x="6" y="107"/>
                  </a:cubicBezTo>
                  <a:cubicBezTo>
                    <a:pt x="2" y="113"/>
                    <a:pt x="0" y="118"/>
                    <a:pt x="0" y="123"/>
                  </a:cubicBezTo>
                  <a:cubicBezTo>
                    <a:pt x="0" y="127"/>
                    <a:pt x="0" y="127"/>
                    <a:pt x="3" y="129"/>
                  </a:cubicBezTo>
                  <a:cubicBezTo>
                    <a:pt x="6" y="133"/>
                    <a:pt x="2" y="131"/>
                    <a:pt x="5" y="133"/>
                  </a:cubicBezTo>
                  <a:cubicBezTo>
                    <a:pt x="7" y="135"/>
                    <a:pt x="6" y="149"/>
                    <a:pt x="7" y="154"/>
                  </a:cubicBezTo>
                  <a:cubicBezTo>
                    <a:pt x="8" y="160"/>
                    <a:pt x="12" y="161"/>
                    <a:pt x="15" y="161"/>
                  </a:cubicBezTo>
                  <a:cubicBezTo>
                    <a:pt x="18" y="161"/>
                    <a:pt x="19" y="167"/>
                    <a:pt x="22" y="168"/>
                  </a:cubicBezTo>
                  <a:cubicBezTo>
                    <a:pt x="26" y="169"/>
                    <a:pt x="37" y="162"/>
                    <a:pt x="40" y="160"/>
                  </a:cubicBezTo>
                  <a:cubicBezTo>
                    <a:pt x="42" y="159"/>
                    <a:pt x="44" y="156"/>
                    <a:pt x="46" y="154"/>
                  </a:cubicBezTo>
                  <a:cubicBezTo>
                    <a:pt x="48" y="151"/>
                    <a:pt x="52" y="133"/>
                    <a:pt x="55" y="126"/>
                  </a:cubicBezTo>
                  <a:cubicBezTo>
                    <a:pt x="58" y="118"/>
                    <a:pt x="62" y="89"/>
                    <a:pt x="64" y="82"/>
                  </a:cubicBezTo>
                  <a:cubicBezTo>
                    <a:pt x="65" y="74"/>
                    <a:pt x="70" y="56"/>
                    <a:pt x="71" y="53"/>
                  </a:cubicBezTo>
                  <a:cubicBezTo>
                    <a:pt x="72" y="51"/>
                    <a:pt x="70" y="43"/>
                    <a:pt x="71" y="41"/>
                  </a:cubicBezTo>
                  <a:cubicBezTo>
                    <a:pt x="72" y="38"/>
                    <a:pt x="73" y="44"/>
                    <a:pt x="77" y="43"/>
                  </a:cubicBezTo>
                  <a:cubicBezTo>
                    <a:pt x="81" y="43"/>
                    <a:pt x="74" y="17"/>
                    <a:pt x="74" y="13"/>
                  </a:cubicBezTo>
                  <a:cubicBezTo>
                    <a:pt x="73" y="10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2" name="Freeform 18"/>
            <p:cNvSpPr/>
            <p:nvPr/>
          </p:nvSpPr>
          <p:spPr bwMode="auto">
            <a:xfrm>
              <a:off x="7016752" y="3445614"/>
              <a:ext cx="40327" cy="69718"/>
            </a:xfrm>
            <a:custGeom>
              <a:avLst/>
              <a:gdLst>
                <a:gd name="T0" fmla="*/ 10 w 25"/>
                <a:gd name="T1" fmla="*/ 5 h 43"/>
                <a:gd name="T2" fmla="*/ 5 w 25"/>
                <a:gd name="T3" fmla="*/ 7 h 43"/>
                <a:gd name="T4" fmla="*/ 2 w 25"/>
                <a:gd name="T5" fmla="*/ 11 h 43"/>
                <a:gd name="T6" fmla="*/ 2 w 25"/>
                <a:gd name="T7" fmla="*/ 17 h 43"/>
                <a:gd name="T8" fmla="*/ 12 w 25"/>
                <a:gd name="T9" fmla="*/ 40 h 43"/>
                <a:gd name="T10" fmla="*/ 21 w 25"/>
                <a:gd name="T11" fmla="*/ 35 h 43"/>
                <a:gd name="T12" fmla="*/ 24 w 25"/>
                <a:gd name="T13" fmla="*/ 24 h 43"/>
                <a:gd name="T14" fmla="*/ 10 w 25"/>
                <a:gd name="T15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0" y="5"/>
                  </a:moveTo>
                  <a:cubicBezTo>
                    <a:pt x="4" y="0"/>
                    <a:pt x="8" y="5"/>
                    <a:pt x="5" y="7"/>
                  </a:cubicBezTo>
                  <a:cubicBezTo>
                    <a:pt x="3" y="9"/>
                    <a:pt x="0" y="7"/>
                    <a:pt x="2" y="11"/>
                  </a:cubicBezTo>
                  <a:cubicBezTo>
                    <a:pt x="4" y="14"/>
                    <a:pt x="4" y="11"/>
                    <a:pt x="2" y="17"/>
                  </a:cubicBezTo>
                  <a:cubicBezTo>
                    <a:pt x="0" y="24"/>
                    <a:pt x="5" y="43"/>
                    <a:pt x="12" y="40"/>
                  </a:cubicBezTo>
                  <a:cubicBezTo>
                    <a:pt x="16" y="39"/>
                    <a:pt x="18" y="36"/>
                    <a:pt x="21" y="35"/>
                  </a:cubicBezTo>
                  <a:cubicBezTo>
                    <a:pt x="24" y="35"/>
                    <a:pt x="25" y="28"/>
                    <a:pt x="24" y="24"/>
                  </a:cubicBezTo>
                  <a:cubicBezTo>
                    <a:pt x="24" y="19"/>
                    <a:pt x="16" y="9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3" name="Freeform 19"/>
            <p:cNvSpPr/>
            <p:nvPr/>
          </p:nvSpPr>
          <p:spPr bwMode="auto">
            <a:xfrm>
              <a:off x="7284686" y="3507130"/>
              <a:ext cx="211887" cy="218722"/>
            </a:xfrm>
            <a:custGeom>
              <a:avLst/>
              <a:gdLst>
                <a:gd name="T0" fmla="*/ 127 w 131"/>
                <a:gd name="T1" fmla="*/ 129 h 135"/>
                <a:gd name="T2" fmla="*/ 131 w 131"/>
                <a:gd name="T3" fmla="*/ 123 h 135"/>
                <a:gd name="T4" fmla="*/ 127 w 131"/>
                <a:gd name="T5" fmla="*/ 109 h 135"/>
                <a:gd name="T6" fmla="*/ 126 w 131"/>
                <a:gd name="T7" fmla="*/ 105 h 135"/>
                <a:gd name="T8" fmla="*/ 127 w 131"/>
                <a:gd name="T9" fmla="*/ 99 h 135"/>
                <a:gd name="T10" fmla="*/ 126 w 131"/>
                <a:gd name="T11" fmla="*/ 92 h 135"/>
                <a:gd name="T12" fmla="*/ 115 w 131"/>
                <a:gd name="T13" fmla="*/ 89 h 135"/>
                <a:gd name="T14" fmla="*/ 107 w 131"/>
                <a:gd name="T15" fmla="*/ 79 h 135"/>
                <a:gd name="T16" fmla="*/ 100 w 131"/>
                <a:gd name="T17" fmla="*/ 71 h 135"/>
                <a:gd name="T18" fmla="*/ 101 w 131"/>
                <a:gd name="T19" fmla="*/ 66 h 135"/>
                <a:gd name="T20" fmla="*/ 92 w 131"/>
                <a:gd name="T21" fmla="*/ 58 h 135"/>
                <a:gd name="T22" fmla="*/ 91 w 131"/>
                <a:gd name="T23" fmla="*/ 54 h 135"/>
                <a:gd name="T24" fmla="*/ 85 w 131"/>
                <a:gd name="T25" fmla="*/ 51 h 135"/>
                <a:gd name="T26" fmla="*/ 81 w 131"/>
                <a:gd name="T27" fmla="*/ 48 h 135"/>
                <a:gd name="T28" fmla="*/ 77 w 131"/>
                <a:gd name="T29" fmla="*/ 46 h 135"/>
                <a:gd name="T30" fmla="*/ 73 w 131"/>
                <a:gd name="T31" fmla="*/ 43 h 135"/>
                <a:gd name="T32" fmla="*/ 61 w 131"/>
                <a:gd name="T33" fmla="*/ 41 h 135"/>
                <a:gd name="T34" fmla="*/ 54 w 131"/>
                <a:gd name="T35" fmla="*/ 33 h 135"/>
                <a:gd name="T36" fmla="*/ 48 w 131"/>
                <a:gd name="T37" fmla="*/ 29 h 135"/>
                <a:gd name="T38" fmla="*/ 33 w 131"/>
                <a:gd name="T39" fmla="*/ 18 h 135"/>
                <a:gd name="T40" fmla="*/ 23 w 131"/>
                <a:gd name="T41" fmla="*/ 9 h 135"/>
                <a:gd name="T42" fmla="*/ 10 w 131"/>
                <a:gd name="T43" fmla="*/ 7 h 135"/>
                <a:gd name="T44" fmla="*/ 1 w 131"/>
                <a:gd name="T45" fmla="*/ 1 h 135"/>
                <a:gd name="T46" fmla="*/ 7 w 131"/>
                <a:gd name="T47" fmla="*/ 17 h 135"/>
                <a:gd name="T48" fmla="*/ 15 w 131"/>
                <a:gd name="T49" fmla="*/ 24 h 135"/>
                <a:gd name="T50" fmla="*/ 19 w 131"/>
                <a:gd name="T51" fmla="*/ 29 h 135"/>
                <a:gd name="T52" fmla="*/ 29 w 131"/>
                <a:gd name="T53" fmla="*/ 37 h 135"/>
                <a:gd name="T54" fmla="*/ 34 w 131"/>
                <a:gd name="T55" fmla="*/ 42 h 135"/>
                <a:gd name="T56" fmla="*/ 43 w 131"/>
                <a:gd name="T57" fmla="*/ 47 h 135"/>
                <a:gd name="T58" fmla="*/ 51 w 131"/>
                <a:gd name="T59" fmla="*/ 61 h 135"/>
                <a:gd name="T60" fmla="*/ 58 w 131"/>
                <a:gd name="T61" fmla="*/ 68 h 135"/>
                <a:gd name="T62" fmla="*/ 65 w 131"/>
                <a:gd name="T63" fmla="*/ 75 h 135"/>
                <a:gd name="T64" fmla="*/ 75 w 131"/>
                <a:gd name="T65" fmla="*/ 92 h 135"/>
                <a:gd name="T66" fmla="*/ 94 w 131"/>
                <a:gd name="T67" fmla="*/ 109 h 135"/>
                <a:gd name="T68" fmla="*/ 110 w 131"/>
                <a:gd name="T69" fmla="*/ 121 h 135"/>
                <a:gd name="T70" fmla="*/ 122 w 131"/>
                <a:gd name="T71" fmla="*/ 132 h 135"/>
                <a:gd name="T72" fmla="*/ 119 w 131"/>
                <a:gd name="T73" fmla="*/ 126 h 135"/>
                <a:gd name="T74" fmla="*/ 127 w 131"/>
                <a:gd name="T75" fmla="*/ 1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35">
                  <a:moveTo>
                    <a:pt x="127" y="129"/>
                  </a:moveTo>
                  <a:cubicBezTo>
                    <a:pt x="129" y="129"/>
                    <a:pt x="131" y="127"/>
                    <a:pt x="131" y="123"/>
                  </a:cubicBezTo>
                  <a:cubicBezTo>
                    <a:pt x="130" y="119"/>
                    <a:pt x="130" y="111"/>
                    <a:pt x="127" y="109"/>
                  </a:cubicBezTo>
                  <a:cubicBezTo>
                    <a:pt x="125" y="106"/>
                    <a:pt x="123" y="107"/>
                    <a:pt x="126" y="105"/>
                  </a:cubicBezTo>
                  <a:cubicBezTo>
                    <a:pt x="129" y="104"/>
                    <a:pt x="128" y="101"/>
                    <a:pt x="127" y="99"/>
                  </a:cubicBezTo>
                  <a:cubicBezTo>
                    <a:pt x="127" y="97"/>
                    <a:pt x="130" y="94"/>
                    <a:pt x="126" y="92"/>
                  </a:cubicBezTo>
                  <a:cubicBezTo>
                    <a:pt x="122" y="90"/>
                    <a:pt x="115" y="90"/>
                    <a:pt x="115" y="89"/>
                  </a:cubicBezTo>
                  <a:cubicBezTo>
                    <a:pt x="114" y="88"/>
                    <a:pt x="111" y="82"/>
                    <a:pt x="107" y="79"/>
                  </a:cubicBezTo>
                  <a:cubicBezTo>
                    <a:pt x="103" y="76"/>
                    <a:pt x="99" y="73"/>
                    <a:pt x="100" y="71"/>
                  </a:cubicBezTo>
                  <a:cubicBezTo>
                    <a:pt x="101" y="69"/>
                    <a:pt x="102" y="68"/>
                    <a:pt x="101" y="66"/>
                  </a:cubicBezTo>
                  <a:cubicBezTo>
                    <a:pt x="101" y="65"/>
                    <a:pt x="93" y="60"/>
                    <a:pt x="92" y="58"/>
                  </a:cubicBezTo>
                  <a:cubicBezTo>
                    <a:pt x="92" y="56"/>
                    <a:pt x="94" y="55"/>
                    <a:pt x="91" y="54"/>
                  </a:cubicBezTo>
                  <a:cubicBezTo>
                    <a:pt x="89" y="52"/>
                    <a:pt x="88" y="55"/>
                    <a:pt x="85" y="51"/>
                  </a:cubicBezTo>
                  <a:cubicBezTo>
                    <a:pt x="83" y="48"/>
                    <a:pt x="83" y="48"/>
                    <a:pt x="81" y="48"/>
                  </a:cubicBezTo>
                  <a:cubicBezTo>
                    <a:pt x="80" y="48"/>
                    <a:pt x="79" y="48"/>
                    <a:pt x="77" y="46"/>
                  </a:cubicBezTo>
                  <a:cubicBezTo>
                    <a:pt x="76" y="45"/>
                    <a:pt x="74" y="43"/>
                    <a:pt x="73" y="43"/>
                  </a:cubicBezTo>
                  <a:cubicBezTo>
                    <a:pt x="72" y="43"/>
                    <a:pt x="63" y="43"/>
                    <a:pt x="61" y="41"/>
                  </a:cubicBezTo>
                  <a:cubicBezTo>
                    <a:pt x="58" y="38"/>
                    <a:pt x="56" y="34"/>
                    <a:pt x="54" y="33"/>
                  </a:cubicBezTo>
                  <a:cubicBezTo>
                    <a:pt x="53" y="32"/>
                    <a:pt x="51" y="31"/>
                    <a:pt x="48" y="29"/>
                  </a:cubicBezTo>
                  <a:cubicBezTo>
                    <a:pt x="45" y="27"/>
                    <a:pt x="36" y="23"/>
                    <a:pt x="33" y="18"/>
                  </a:cubicBezTo>
                  <a:cubicBezTo>
                    <a:pt x="30" y="13"/>
                    <a:pt x="26" y="9"/>
                    <a:pt x="23" y="9"/>
                  </a:cubicBezTo>
                  <a:cubicBezTo>
                    <a:pt x="21" y="9"/>
                    <a:pt x="13" y="9"/>
                    <a:pt x="10" y="7"/>
                  </a:cubicBezTo>
                  <a:cubicBezTo>
                    <a:pt x="6" y="5"/>
                    <a:pt x="2" y="0"/>
                    <a:pt x="1" y="1"/>
                  </a:cubicBezTo>
                  <a:cubicBezTo>
                    <a:pt x="0" y="3"/>
                    <a:pt x="4" y="14"/>
                    <a:pt x="7" y="17"/>
                  </a:cubicBezTo>
                  <a:cubicBezTo>
                    <a:pt x="9" y="19"/>
                    <a:pt x="15" y="22"/>
                    <a:pt x="15" y="24"/>
                  </a:cubicBezTo>
                  <a:cubicBezTo>
                    <a:pt x="15" y="25"/>
                    <a:pt x="14" y="26"/>
                    <a:pt x="19" y="29"/>
                  </a:cubicBezTo>
                  <a:cubicBezTo>
                    <a:pt x="24" y="31"/>
                    <a:pt x="27" y="34"/>
                    <a:pt x="29" y="37"/>
                  </a:cubicBezTo>
                  <a:cubicBezTo>
                    <a:pt x="32" y="40"/>
                    <a:pt x="30" y="42"/>
                    <a:pt x="34" y="42"/>
                  </a:cubicBezTo>
                  <a:cubicBezTo>
                    <a:pt x="38" y="43"/>
                    <a:pt x="43" y="45"/>
                    <a:pt x="43" y="47"/>
                  </a:cubicBezTo>
                  <a:cubicBezTo>
                    <a:pt x="44" y="50"/>
                    <a:pt x="45" y="57"/>
                    <a:pt x="51" y="61"/>
                  </a:cubicBezTo>
                  <a:cubicBezTo>
                    <a:pt x="57" y="65"/>
                    <a:pt x="56" y="65"/>
                    <a:pt x="58" y="68"/>
                  </a:cubicBezTo>
                  <a:cubicBezTo>
                    <a:pt x="60" y="72"/>
                    <a:pt x="60" y="72"/>
                    <a:pt x="65" y="75"/>
                  </a:cubicBezTo>
                  <a:cubicBezTo>
                    <a:pt x="70" y="78"/>
                    <a:pt x="70" y="87"/>
                    <a:pt x="75" y="92"/>
                  </a:cubicBezTo>
                  <a:cubicBezTo>
                    <a:pt x="79" y="97"/>
                    <a:pt x="91" y="107"/>
                    <a:pt x="94" y="109"/>
                  </a:cubicBezTo>
                  <a:cubicBezTo>
                    <a:pt x="98" y="111"/>
                    <a:pt x="108" y="120"/>
                    <a:pt x="110" y="121"/>
                  </a:cubicBezTo>
                  <a:cubicBezTo>
                    <a:pt x="111" y="123"/>
                    <a:pt x="123" y="135"/>
                    <a:pt x="122" y="132"/>
                  </a:cubicBezTo>
                  <a:cubicBezTo>
                    <a:pt x="120" y="128"/>
                    <a:pt x="117" y="125"/>
                    <a:pt x="119" y="126"/>
                  </a:cubicBezTo>
                  <a:cubicBezTo>
                    <a:pt x="121" y="126"/>
                    <a:pt x="125" y="129"/>
                    <a:pt x="127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4" name="Freeform 20"/>
            <p:cNvSpPr/>
            <p:nvPr/>
          </p:nvSpPr>
          <p:spPr bwMode="auto">
            <a:xfrm>
              <a:off x="7488372" y="3712865"/>
              <a:ext cx="169510" cy="53314"/>
            </a:xfrm>
            <a:custGeom>
              <a:avLst/>
              <a:gdLst>
                <a:gd name="T0" fmla="*/ 96 w 105"/>
                <a:gd name="T1" fmla="*/ 20 h 33"/>
                <a:gd name="T2" fmla="*/ 92 w 105"/>
                <a:gd name="T3" fmla="*/ 16 h 33"/>
                <a:gd name="T4" fmla="*/ 92 w 105"/>
                <a:gd name="T5" fmla="*/ 13 h 33"/>
                <a:gd name="T6" fmla="*/ 92 w 105"/>
                <a:gd name="T7" fmla="*/ 11 h 33"/>
                <a:gd name="T8" fmla="*/ 71 w 105"/>
                <a:gd name="T9" fmla="*/ 9 h 33"/>
                <a:gd name="T10" fmla="*/ 60 w 105"/>
                <a:gd name="T11" fmla="*/ 7 h 33"/>
                <a:gd name="T12" fmla="*/ 50 w 105"/>
                <a:gd name="T13" fmla="*/ 10 h 33"/>
                <a:gd name="T14" fmla="*/ 39 w 105"/>
                <a:gd name="T15" fmla="*/ 10 h 33"/>
                <a:gd name="T16" fmla="*/ 25 w 105"/>
                <a:gd name="T17" fmla="*/ 1 h 33"/>
                <a:gd name="T18" fmla="*/ 18 w 105"/>
                <a:gd name="T19" fmla="*/ 3 h 33"/>
                <a:gd name="T20" fmla="*/ 8 w 105"/>
                <a:gd name="T21" fmla="*/ 5 h 33"/>
                <a:gd name="T22" fmla="*/ 3 w 105"/>
                <a:gd name="T23" fmla="*/ 10 h 33"/>
                <a:gd name="T24" fmla="*/ 14 w 105"/>
                <a:gd name="T25" fmla="*/ 13 h 33"/>
                <a:gd name="T26" fmla="*/ 13 w 105"/>
                <a:gd name="T27" fmla="*/ 16 h 33"/>
                <a:gd name="T28" fmla="*/ 28 w 105"/>
                <a:gd name="T29" fmla="*/ 19 h 33"/>
                <a:gd name="T30" fmla="*/ 49 w 105"/>
                <a:gd name="T31" fmla="*/ 22 h 33"/>
                <a:gd name="T32" fmla="*/ 62 w 105"/>
                <a:gd name="T33" fmla="*/ 27 h 33"/>
                <a:gd name="T34" fmla="*/ 89 w 105"/>
                <a:gd name="T35" fmla="*/ 27 h 33"/>
                <a:gd name="T36" fmla="*/ 102 w 105"/>
                <a:gd name="T37" fmla="*/ 32 h 33"/>
                <a:gd name="T38" fmla="*/ 102 w 105"/>
                <a:gd name="T39" fmla="*/ 22 h 33"/>
                <a:gd name="T40" fmla="*/ 96 w 105"/>
                <a:gd name="T4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33">
                  <a:moveTo>
                    <a:pt x="96" y="20"/>
                  </a:moveTo>
                  <a:cubicBezTo>
                    <a:pt x="95" y="20"/>
                    <a:pt x="94" y="17"/>
                    <a:pt x="92" y="16"/>
                  </a:cubicBezTo>
                  <a:cubicBezTo>
                    <a:pt x="90" y="15"/>
                    <a:pt x="91" y="13"/>
                    <a:pt x="92" y="13"/>
                  </a:cubicBezTo>
                  <a:cubicBezTo>
                    <a:pt x="93" y="13"/>
                    <a:pt x="95" y="13"/>
                    <a:pt x="92" y="11"/>
                  </a:cubicBezTo>
                  <a:cubicBezTo>
                    <a:pt x="90" y="10"/>
                    <a:pt x="76" y="11"/>
                    <a:pt x="71" y="9"/>
                  </a:cubicBezTo>
                  <a:cubicBezTo>
                    <a:pt x="66" y="8"/>
                    <a:pt x="64" y="6"/>
                    <a:pt x="60" y="7"/>
                  </a:cubicBezTo>
                  <a:cubicBezTo>
                    <a:pt x="56" y="7"/>
                    <a:pt x="55" y="10"/>
                    <a:pt x="50" y="10"/>
                  </a:cubicBezTo>
                  <a:cubicBezTo>
                    <a:pt x="45" y="9"/>
                    <a:pt x="42" y="10"/>
                    <a:pt x="39" y="10"/>
                  </a:cubicBezTo>
                  <a:cubicBezTo>
                    <a:pt x="36" y="9"/>
                    <a:pt x="28" y="3"/>
                    <a:pt x="25" y="1"/>
                  </a:cubicBezTo>
                  <a:cubicBezTo>
                    <a:pt x="22" y="0"/>
                    <a:pt x="21" y="3"/>
                    <a:pt x="18" y="3"/>
                  </a:cubicBezTo>
                  <a:cubicBezTo>
                    <a:pt x="16" y="3"/>
                    <a:pt x="10" y="4"/>
                    <a:pt x="8" y="5"/>
                  </a:cubicBezTo>
                  <a:cubicBezTo>
                    <a:pt x="7" y="6"/>
                    <a:pt x="6" y="9"/>
                    <a:pt x="3" y="10"/>
                  </a:cubicBezTo>
                  <a:cubicBezTo>
                    <a:pt x="0" y="12"/>
                    <a:pt x="10" y="12"/>
                    <a:pt x="14" y="13"/>
                  </a:cubicBezTo>
                  <a:cubicBezTo>
                    <a:pt x="18" y="14"/>
                    <a:pt x="14" y="15"/>
                    <a:pt x="13" y="16"/>
                  </a:cubicBezTo>
                  <a:cubicBezTo>
                    <a:pt x="10" y="18"/>
                    <a:pt x="24" y="19"/>
                    <a:pt x="28" y="19"/>
                  </a:cubicBezTo>
                  <a:cubicBezTo>
                    <a:pt x="32" y="20"/>
                    <a:pt x="43" y="20"/>
                    <a:pt x="49" y="22"/>
                  </a:cubicBezTo>
                  <a:cubicBezTo>
                    <a:pt x="54" y="23"/>
                    <a:pt x="54" y="24"/>
                    <a:pt x="62" y="27"/>
                  </a:cubicBezTo>
                  <a:cubicBezTo>
                    <a:pt x="71" y="30"/>
                    <a:pt x="82" y="27"/>
                    <a:pt x="89" y="27"/>
                  </a:cubicBezTo>
                  <a:cubicBezTo>
                    <a:pt x="96" y="27"/>
                    <a:pt x="94" y="29"/>
                    <a:pt x="102" y="32"/>
                  </a:cubicBezTo>
                  <a:cubicBezTo>
                    <a:pt x="105" y="33"/>
                    <a:pt x="102" y="24"/>
                    <a:pt x="102" y="22"/>
                  </a:cubicBezTo>
                  <a:cubicBezTo>
                    <a:pt x="102" y="20"/>
                    <a:pt x="97" y="20"/>
                    <a:pt x="9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5" name="Freeform 21"/>
            <p:cNvSpPr/>
            <p:nvPr/>
          </p:nvSpPr>
          <p:spPr bwMode="auto">
            <a:xfrm>
              <a:off x="7657881" y="3751142"/>
              <a:ext cx="16404" cy="8202"/>
            </a:xfrm>
            <a:custGeom>
              <a:avLst/>
              <a:gdLst>
                <a:gd name="T0" fmla="*/ 2 w 10"/>
                <a:gd name="T1" fmla="*/ 1 h 5"/>
                <a:gd name="T2" fmla="*/ 8 w 10"/>
                <a:gd name="T3" fmla="*/ 5 h 5"/>
                <a:gd name="T4" fmla="*/ 10 w 10"/>
                <a:gd name="T5" fmla="*/ 2 h 5"/>
                <a:gd name="T6" fmla="*/ 2 w 10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2" y="1"/>
                  </a:moveTo>
                  <a:cubicBezTo>
                    <a:pt x="0" y="2"/>
                    <a:pt x="3" y="5"/>
                    <a:pt x="8" y="5"/>
                  </a:cubicBezTo>
                  <a:cubicBezTo>
                    <a:pt x="10" y="5"/>
                    <a:pt x="10" y="2"/>
                    <a:pt x="10" y="2"/>
                  </a:cubicBezTo>
                  <a:cubicBezTo>
                    <a:pt x="10" y="1"/>
                    <a:pt x="5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6" name="Freeform 22"/>
            <p:cNvSpPr/>
            <p:nvPr/>
          </p:nvSpPr>
          <p:spPr bwMode="auto">
            <a:xfrm>
              <a:off x="7682488" y="3757977"/>
              <a:ext cx="12303" cy="9569"/>
            </a:xfrm>
            <a:custGeom>
              <a:avLst/>
              <a:gdLst>
                <a:gd name="T0" fmla="*/ 5 w 8"/>
                <a:gd name="T1" fmla="*/ 0 h 6"/>
                <a:gd name="T2" fmla="*/ 3 w 8"/>
                <a:gd name="T3" fmla="*/ 5 h 6"/>
                <a:gd name="T4" fmla="*/ 5 w 8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cubicBezTo>
                    <a:pt x="2" y="0"/>
                    <a:pt x="0" y="5"/>
                    <a:pt x="3" y="5"/>
                  </a:cubicBezTo>
                  <a:cubicBezTo>
                    <a:pt x="7" y="6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7" name="Freeform 23"/>
            <p:cNvSpPr/>
            <p:nvPr/>
          </p:nvSpPr>
          <p:spPr bwMode="auto">
            <a:xfrm>
              <a:off x="7700259" y="3757977"/>
              <a:ext cx="19138" cy="8202"/>
            </a:xfrm>
            <a:custGeom>
              <a:avLst/>
              <a:gdLst>
                <a:gd name="T0" fmla="*/ 9 w 12"/>
                <a:gd name="T1" fmla="*/ 5 h 5"/>
                <a:gd name="T2" fmla="*/ 7 w 12"/>
                <a:gd name="T3" fmla="*/ 1 h 5"/>
                <a:gd name="T4" fmla="*/ 1 w 12"/>
                <a:gd name="T5" fmla="*/ 3 h 5"/>
                <a:gd name="T6" fmla="*/ 9 w 1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9" y="5"/>
                  </a:moveTo>
                  <a:cubicBezTo>
                    <a:pt x="12" y="5"/>
                    <a:pt x="10" y="2"/>
                    <a:pt x="7" y="1"/>
                  </a:cubicBezTo>
                  <a:cubicBezTo>
                    <a:pt x="3" y="0"/>
                    <a:pt x="3" y="1"/>
                    <a:pt x="1" y="3"/>
                  </a:cubicBezTo>
                  <a:cubicBezTo>
                    <a:pt x="0" y="5"/>
                    <a:pt x="6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8" name="Freeform 24"/>
            <p:cNvSpPr/>
            <p:nvPr/>
          </p:nvSpPr>
          <p:spPr bwMode="auto">
            <a:xfrm>
              <a:off x="7706410" y="3753192"/>
              <a:ext cx="32125" cy="12987"/>
            </a:xfrm>
            <a:custGeom>
              <a:avLst/>
              <a:gdLst>
                <a:gd name="T0" fmla="*/ 19 w 20"/>
                <a:gd name="T1" fmla="*/ 4 h 8"/>
                <a:gd name="T2" fmla="*/ 8 w 20"/>
                <a:gd name="T3" fmla="*/ 1 h 8"/>
                <a:gd name="T4" fmla="*/ 16 w 20"/>
                <a:gd name="T5" fmla="*/ 8 h 8"/>
                <a:gd name="T6" fmla="*/ 19 w 20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9" y="4"/>
                  </a:moveTo>
                  <a:cubicBezTo>
                    <a:pt x="20" y="2"/>
                    <a:pt x="16" y="2"/>
                    <a:pt x="8" y="1"/>
                  </a:cubicBezTo>
                  <a:cubicBezTo>
                    <a:pt x="0" y="0"/>
                    <a:pt x="13" y="8"/>
                    <a:pt x="16" y="8"/>
                  </a:cubicBezTo>
                  <a:cubicBezTo>
                    <a:pt x="17" y="8"/>
                    <a:pt x="19" y="6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59" name="Freeform 25"/>
            <p:cNvSpPr/>
            <p:nvPr/>
          </p:nvSpPr>
          <p:spPr bwMode="auto">
            <a:xfrm>
              <a:off x="7740586" y="3770963"/>
              <a:ext cx="38276" cy="23923"/>
            </a:xfrm>
            <a:custGeom>
              <a:avLst/>
              <a:gdLst>
                <a:gd name="T0" fmla="*/ 8 w 24"/>
                <a:gd name="T1" fmla="*/ 2 h 15"/>
                <a:gd name="T2" fmla="*/ 5 w 24"/>
                <a:gd name="T3" fmla="*/ 5 h 15"/>
                <a:gd name="T4" fmla="*/ 19 w 24"/>
                <a:gd name="T5" fmla="*/ 14 h 15"/>
                <a:gd name="T6" fmla="*/ 22 w 24"/>
                <a:gd name="T7" fmla="*/ 10 h 15"/>
                <a:gd name="T8" fmla="*/ 8 w 2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8" y="2"/>
                  </a:moveTo>
                  <a:cubicBezTo>
                    <a:pt x="3" y="0"/>
                    <a:pt x="0" y="3"/>
                    <a:pt x="5" y="5"/>
                  </a:cubicBezTo>
                  <a:cubicBezTo>
                    <a:pt x="10" y="7"/>
                    <a:pt x="14" y="12"/>
                    <a:pt x="19" y="14"/>
                  </a:cubicBezTo>
                  <a:cubicBezTo>
                    <a:pt x="24" y="15"/>
                    <a:pt x="23" y="11"/>
                    <a:pt x="22" y="10"/>
                  </a:cubicBezTo>
                  <a:cubicBezTo>
                    <a:pt x="22" y="10"/>
                    <a:pt x="12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0" name="Freeform 26"/>
            <p:cNvSpPr/>
            <p:nvPr/>
          </p:nvSpPr>
          <p:spPr bwMode="auto">
            <a:xfrm>
              <a:off x="7750155" y="3754559"/>
              <a:ext cx="61516" cy="12987"/>
            </a:xfrm>
            <a:custGeom>
              <a:avLst/>
              <a:gdLst>
                <a:gd name="T0" fmla="*/ 28 w 38"/>
                <a:gd name="T1" fmla="*/ 7 h 8"/>
                <a:gd name="T2" fmla="*/ 36 w 38"/>
                <a:gd name="T3" fmla="*/ 3 h 8"/>
                <a:gd name="T4" fmla="*/ 26 w 38"/>
                <a:gd name="T5" fmla="*/ 3 h 8"/>
                <a:gd name="T6" fmla="*/ 10 w 38"/>
                <a:gd name="T7" fmla="*/ 2 h 8"/>
                <a:gd name="T8" fmla="*/ 2 w 38"/>
                <a:gd name="T9" fmla="*/ 5 h 8"/>
                <a:gd name="T10" fmla="*/ 17 w 38"/>
                <a:gd name="T11" fmla="*/ 7 h 8"/>
                <a:gd name="T12" fmla="*/ 28 w 3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28" y="7"/>
                  </a:moveTo>
                  <a:cubicBezTo>
                    <a:pt x="30" y="7"/>
                    <a:pt x="34" y="5"/>
                    <a:pt x="36" y="3"/>
                  </a:cubicBezTo>
                  <a:cubicBezTo>
                    <a:pt x="38" y="1"/>
                    <a:pt x="30" y="2"/>
                    <a:pt x="26" y="3"/>
                  </a:cubicBezTo>
                  <a:cubicBezTo>
                    <a:pt x="22" y="5"/>
                    <a:pt x="16" y="3"/>
                    <a:pt x="10" y="2"/>
                  </a:cubicBezTo>
                  <a:cubicBezTo>
                    <a:pt x="4" y="0"/>
                    <a:pt x="3" y="2"/>
                    <a:pt x="2" y="5"/>
                  </a:cubicBezTo>
                  <a:cubicBezTo>
                    <a:pt x="0" y="7"/>
                    <a:pt x="13" y="7"/>
                    <a:pt x="17" y="7"/>
                  </a:cubicBezTo>
                  <a:cubicBezTo>
                    <a:pt x="19" y="8"/>
                    <a:pt x="27" y="7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1" name="Freeform 27"/>
            <p:cNvSpPr/>
            <p:nvPr/>
          </p:nvSpPr>
          <p:spPr bwMode="auto">
            <a:xfrm>
              <a:off x="7821239" y="3759344"/>
              <a:ext cx="58098" cy="28024"/>
            </a:xfrm>
            <a:custGeom>
              <a:avLst/>
              <a:gdLst>
                <a:gd name="T0" fmla="*/ 9 w 36"/>
                <a:gd name="T1" fmla="*/ 17 h 17"/>
                <a:gd name="T2" fmla="*/ 11 w 36"/>
                <a:gd name="T3" fmla="*/ 17 h 17"/>
                <a:gd name="T4" fmla="*/ 12 w 36"/>
                <a:gd name="T5" fmla="*/ 16 h 17"/>
                <a:gd name="T6" fmla="*/ 14 w 36"/>
                <a:gd name="T7" fmla="*/ 15 h 17"/>
                <a:gd name="T8" fmla="*/ 14 w 36"/>
                <a:gd name="T9" fmla="*/ 15 h 17"/>
                <a:gd name="T10" fmla="*/ 16 w 36"/>
                <a:gd name="T11" fmla="*/ 14 h 17"/>
                <a:gd name="T12" fmla="*/ 17 w 36"/>
                <a:gd name="T13" fmla="*/ 13 h 17"/>
                <a:gd name="T14" fmla="*/ 18 w 36"/>
                <a:gd name="T15" fmla="*/ 11 h 17"/>
                <a:gd name="T16" fmla="*/ 18 w 36"/>
                <a:gd name="T17" fmla="*/ 11 h 17"/>
                <a:gd name="T18" fmla="*/ 19 w 36"/>
                <a:gd name="T19" fmla="*/ 10 h 17"/>
                <a:gd name="T20" fmla="*/ 21 w 36"/>
                <a:gd name="T21" fmla="*/ 9 h 17"/>
                <a:gd name="T22" fmla="*/ 22 w 36"/>
                <a:gd name="T23" fmla="*/ 8 h 17"/>
                <a:gd name="T24" fmla="*/ 23 w 36"/>
                <a:gd name="T25" fmla="*/ 7 h 17"/>
                <a:gd name="T26" fmla="*/ 24 w 36"/>
                <a:gd name="T27" fmla="*/ 6 h 17"/>
                <a:gd name="T28" fmla="*/ 24 w 36"/>
                <a:gd name="T29" fmla="*/ 6 h 17"/>
                <a:gd name="T30" fmla="*/ 31 w 36"/>
                <a:gd name="T31" fmla="*/ 2 h 17"/>
                <a:gd name="T32" fmla="*/ 15 w 36"/>
                <a:gd name="T33" fmla="*/ 4 h 17"/>
                <a:gd name="T34" fmla="*/ 13 w 36"/>
                <a:gd name="T35" fmla="*/ 5 h 17"/>
                <a:gd name="T36" fmla="*/ 12 w 36"/>
                <a:gd name="T37" fmla="*/ 6 h 17"/>
                <a:gd name="T38" fmla="*/ 11 w 36"/>
                <a:gd name="T39" fmla="*/ 7 h 17"/>
                <a:gd name="T40" fmla="*/ 8 w 36"/>
                <a:gd name="T41" fmla="*/ 8 h 17"/>
                <a:gd name="T42" fmla="*/ 7 w 36"/>
                <a:gd name="T43" fmla="*/ 9 h 17"/>
                <a:gd name="T44" fmla="*/ 4 w 36"/>
                <a:gd name="T45" fmla="*/ 12 h 17"/>
                <a:gd name="T46" fmla="*/ 9 w 36"/>
                <a:gd name="T4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17">
                  <a:moveTo>
                    <a:pt x="9" y="17"/>
                  </a:moveTo>
                  <a:cubicBezTo>
                    <a:pt x="9" y="17"/>
                    <a:pt x="10" y="17"/>
                    <a:pt x="11" y="17"/>
                  </a:cubicBezTo>
                  <a:cubicBezTo>
                    <a:pt x="11" y="17"/>
                    <a:pt x="12" y="16"/>
                    <a:pt x="12" y="16"/>
                  </a:cubicBezTo>
                  <a:cubicBezTo>
                    <a:pt x="12" y="16"/>
                    <a:pt x="13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10"/>
                    <a:pt x="20" y="9"/>
                    <a:pt x="21" y="9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22" y="7"/>
                    <a:pt x="23" y="7"/>
                    <a:pt x="23" y="7"/>
                  </a:cubicBezTo>
                  <a:cubicBezTo>
                    <a:pt x="23" y="7"/>
                    <a:pt x="23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5"/>
                    <a:pt x="36" y="4"/>
                    <a:pt x="31" y="2"/>
                  </a:cubicBezTo>
                  <a:cubicBezTo>
                    <a:pt x="27" y="0"/>
                    <a:pt x="16" y="2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cubicBezTo>
                    <a:pt x="13" y="5"/>
                    <a:pt x="13" y="6"/>
                    <a:pt x="12" y="6"/>
                  </a:cubicBezTo>
                  <a:cubicBezTo>
                    <a:pt x="12" y="6"/>
                    <a:pt x="12" y="6"/>
                    <a:pt x="11" y="7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6" y="10"/>
                    <a:pt x="5" y="11"/>
                    <a:pt x="4" y="12"/>
                  </a:cubicBezTo>
                  <a:cubicBezTo>
                    <a:pt x="0" y="15"/>
                    <a:pt x="3" y="16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2" name="Freeform 28"/>
            <p:cNvSpPr/>
            <p:nvPr/>
          </p:nvSpPr>
          <p:spPr bwMode="auto">
            <a:xfrm>
              <a:off x="7715979" y="3587784"/>
              <a:ext cx="95691" cy="116880"/>
            </a:xfrm>
            <a:custGeom>
              <a:avLst/>
              <a:gdLst>
                <a:gd name="T0" fmla="*/ 56 w 59"/>
                <a:gd name="T1" fmla="*/ 0 h 72"/>
                <a:gd name="T2" fmla="*/ 50 w 59"/>
                <a:gd name="T3" fmla="*/ 6 h 72"/>
                <a:gd name="T4" fmla="*/ 37 w 59"/>
                <a:gd name="T5" fmla="*/ 6 h 72"/>
                <a:gd name="T6" fmla="*/ 22 w 59"/>
                <a:gd name="T7" fmla="*/ 3 h 72"/>
                <a:gd name="T8" fmla="*/ 14 w 59"/>
                <a:gd name="T9" fmla="*/ 4 h 72"/>
                <a:gd name="T10" fmla="*/ 9 w 59"/>
                <a:gd name="T11" fmla="*/ 8 h 72"/>
                <a:gd name="T12" fmla="*/ 4 w 59"/>
                <a:gd name="T13" fmla="*/ 21 h 72"/>
                <a:gd name="T14" fmla="*/ 1 w 59"/>
                <a:gd name="T15" fmla="*/ 28 h 72"/>
                <a:gd name="T16" fmla="*/ 1 w 59"/>
                <a:gd name="T17" fmla="*/ 38 h 72"/>
                <a:gd name="T18" fmla="*/ 0 w 59"/>
                <a:gd name="T19" fmla="*/ 47 h 72"/>
                <a:gd name="T20" fmla="*/ 9 w 59"/>
                <a:gd name="T21" fmla="*/ 53 h 72"/>
                <a:gd name="T22" fmla="*/ 11 w 59"/>
                <a:gd name="T23" fmla="*/ 65 h 72"/>
                <a:gd name="T24" fmla="*/ 11 w 59"/>
                <a:gd name="T25" fmla="*/ 71 h 72"/>
                <a:gd name="T26" fmla="*/ 21 w 59"/>
                <a:gd name="T27" fmla="*/ 70 h 72"/>
                <a:gd name="T28" fmla="*/ 17 w 59"/>
                <a:gd name="T29" fmla="*/ 53 h 72"/>
                <a:gd name="T30" fmla="*/ 18 w 59"/>
                <a:gd name="T31" fmla="*/ 44 h 72"/>
                <a:gd name="T32" fmla="*/ 26 w 59"/>
                <a:gd name="T33" fmla="*/ 44 h 72"/>
                <a:gd name="T34" fmla="*/ 26 w 59"/>
                <a:gd name="T35" fmla="*/ 52 h 72"/>
                <a:gd name="T36" fmla="*/ 30 w 59"/>
                <a:gd name="T37" fmla="*/ 60 h 72"/>
                <a:gd name="T38" fmla="*/ 34 w 59"/>
                <a:gd name="T39" fmla="*/ 64 h 72"/>
                <a:gd name="T40" fmla="*/ 38 w 59"/>
                <a:gd name="T41" fmla="*/ 62 h 72"/>
                <a:gd name="T42" fmla="*/ 42 w 59"/>
                <a:gd name="T43" fmla="*/ 59 h 72"/>
                <a:gd name="T44" fmla="*/ 38 w 59"/>
                <a:gd name="T45" fmla="*/ 52 h 72"/>
                <a:gd name="T46" fmla="*/ 38 w 59"/>
                <a:gd name="T47" fmla="*/ 46 h 72"/>
                <a:gd name="T48" fmla="*/ 34 w 59"/>
                <a:gd name="T49" fmla="*/ 40 h 72"/>
                <a:gd name="T50" fmla="*/ 29 w 59"/>
                <a:gd name="T51" fmla="*/ 35 h 72"/>
                <a:gd name="T52" fmla="*/ 32 w 59"/>
                <a:gd name="T53" fmla="*/ 26 h 72"/>
                <a:gd name="T54" fmla="*/ 40 w 59"/>
                <a:gd name="T55" fmla="*/ 22 h 72"/>
                <a:gd name="T56" fmla="*/ 37 w 59"/>
                <a:gd name="T57" fmla="*/ 20 h 72"/>
                <a:gd name="T58" fmla="*/ 23 w 59"/>
                <a:gd name="T59" fmla="*/ 25 h 72"/>
                <a:gd name="T60" fmla="*/ 15 w 59"/>
                <a:gd name="T61" fmla="*/ 28 h 72"/>
                <a:gd name="T62" fmla="*/ 10 w 59"/>
                <a:gd name="T63" fmla="*/ 20 h 72"/>
                <a:gd name="T64" fmla="*/ 12 w 59"/>
                <a:gd name="T65" fmla="*/ 13 h 72"/>
                <a:gd name="T66" fmla="*/ 18 w 59"/>
                <a:gd name="T67" fmla="*/ 12 h 72"/>
                <a:gd name="T68" fmla="*/ 29 w 59"/>
                <a:gd name="T69" fmla="*/ 11 h 72"/>
                <a:gd name="T70" fmla="*/ 40 w 59"/>
                <a:gd name="T71" fmla="*/ 13 h 72"/>
                <a:gd name="T72" fmla="*/ 49 w 59"/>
                <a:gd name="T73" fmla="*/ 12 h 72"/>
                <a:gd name="T74" fmla="*/ 57 w 59"/>
                <a:gd name="T75" fmla="*/ 5 h 72"/>
                <a:gd name="T76" fmla="*/ 56 w 59"/>
                <a:gd name="T7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" h="72">
                  <a:moveTo>
                    <a:pt x="56" y="0"/>
                  </a:moveTo>
                  <a:cubicBezTo>
                    <a:pt x="54" y="0"/>
                    <a:pt x="52" y="5"/>
                    <a:pt x="50" y="6"/>
                  </a:cubicBezTo>
                  <a:cubicBezTo>
                    <a:pt x="48" y="8"/>
                    <a:pt x="40" y="6"/>
                    <a:pt x="37" y="6"/>
                  </a:cubicBezTo>
                  <a:cubicBezTo>
                    <a:pt x="33" y="6"/>
                    <a:pt x="27" y="5"/>
                    <a:pt x="22" y="3"/>
                  </a:cubicBezTo>
                  <a:cubicBezTo>
                    <a:pt x="16" y="1"/>
                    <a:pt x="16" y="0"/>
                    <a:pt x="14" y="4"/>
                  </a:cubicBezTo>
                  <a:cubicBezTo>
                    <a:pt x="13" y="7"/>
                    <a:pt x="12" y="5"/>
                    <a:pt x="9" y="8"/>
                  </a:cubicBezTo>
                  <a:cubicBezTo>
                    <a:pt x="7" y="11"/>
                    <a:pt x="7" y="19"/>
                    <a:pt x="4" y="21"/>
                  </a:cubicBezTo>
                  <a:cubicBezTo>
                    <a:pt x="1" y="23"/>
                    <a:pt x="3" y="26"/>
                    <a:pt x="1" y="28"/>
                  </a:cubicBezTo>
                  <a:cubicBezTo>
                    <a:pt x="0" y="30"/>
                    <a:pt x="2" y="33"/>
                    <a:pt x="1" y="38"/>
                  </a:cubicBezTo>
                  <a:cubicBezTo>
                    <a:pt x="0" y="44"/>
                    <a:pt x="0" y="42"/>
                    <a:pt x="0" y="47"/>
                  </a:cubicBezTo>
                  <a:cubicBezTo>
                    <a:pt x="1" y="53"/>
                    <a:pt x="5" y="51"/>
                    <a:pt x="9" y="53"/>
                  </a:cubicBezTo>
                  <a:cubicBezTo>
                    <a:pt x="12" y="55"/>
                    <a:pt x="13" y="61"/>
                    <a:pt x="11" y="65"/>
                  </a:cubicBezTo>
                  <a:cubicBezTo>
                    <a:pt x="8" y="69"/>
                    <a:pt x="9" y="70"/>
                    <a:pt x="11" y="71"/>
                  </a:cubicBezTo>
                  <a:cubicBezTo>
                    <a:pt x="14" y="72"/>
                    <a:pt x="19" y="70"/>
                    <a:pt x="21" y="70"/>
                  </a:cubicBezTo>
                  <a:cubicBezTo>
                    <a:pt x="22" y="69"/>
                    <a:pt x="18" y="55"/>
                    <a:pt x="17" y="53"/>
                  </a:cubicBezTo>
                  <a:cubicBezTo>
                    <a:pt x="17" y="51"/>
                    <a:pt x="18" y="44"/>
                    <a:pt x="18" y="44"/>
                  </a:cubicBezTo>
                  <a:cubicBezTo>
                    <a:pt x="19" y="43"/>
                    <a:pt x="27" y="42"/>
                    <a:pt x="26" y="44"/>
                  </a:cubicBezTo>
                  <a:cubicBezTo>
                    <a:pt x="24" y="45"/>
                    <a:pt x="23" y="49"/>
                    <a:pt x="26" y="52"/>
                  </a:cubicBezTo>
                  <a:cubicBezTo>
                    <a:pt x="29" y="55"/>
                    <a:pt x="29" y="58"/>
                    <a:pt x="30" y="60"/>
                  </a:cubicBezTo>
                  <a:cubicBezTo>
                    <a:pt x="31" y="61"/>
                    <a:pt x="32" y="63"/>
                    <a:pt x="34" y="64"/>
                  </a:cubicBezTo>
                  <a:cubicBezTo>
                    <a:pt x="36" y="65"/>
                    <a:pt x="38" y="63"/>
                    <a:pt x="38" y="62"/>
                  </a:cubicBezTo>
                  <a:cubicBezTo>
                    <a:pt x="38" y="61"/>
                    <a:pt x="41" y="60"/>
                    <a:pt x="42" y="59"/>
                  </a:cubicBezTo>
                  <a:cubicBezTo>
                    <a:pt x="44" y="59"/>
                    <a:pt x="41" y="55"/>
                    <a:pt x="38" y="52"/>
                  </a:cubicBezTo>
                  <a:cubicBezTo>
                    <a:pt x="34" y="49"/>
                    <a:pt x="37" y="47"/>
                    <a:pt x="38" y="46"/>
                  </a:cubicBezTo>
                  <a:cubicBezTo>
                    <a:pt x="39" y="45"/>
                    <a:pt x="40" y="40"/>
                    <a:pt x="34" y="40"/>
                  </a:cubicBezTo>
                  <a:cubicBezTo>
                    <a:pt x="29" y="40"/>
                    <a:pt x="29" y="36"/>
                    <a:pt x="29" y="35"/>
                  </a:cubicBezTo>
                  <a:cubicBezTo>
                    <a:pt x="28" y="34"/>
                    <a:pt x="31" y="28"/>
                    <a:pt x="32" y="26"/>
                  </a:cubicBezTo>
                  <a:cubicBezTo>
                    <a:pt x="34" y="25"/>
                    <a:pt x="37" y="24"/>
                    <a:pt x="40" y="22"/>
                  </a:cubicBezTo>
                  <a:cubicBezTo>
                    <a:pt x="42" y="21"/>
                    <a:pt x="42" y="19"/>
                    <a:pt x="37" y="20"/>
                  </a:cubicBezTo>
                  <a:cubicBezTo>
                    <a:pt x="31" y="20"/>
                    <a:pt x="24" y="22"/>
                    <a:pt x="23" y="25"/>
                  </a:cubicBezTo>
                  <a:cubicBezTo>
                    <a:pt x="23" y="28"/>
                    <a:pt x="19" y="28"/>
                    <a:pt x="15" y="28"/>
                  </a:cubicBezTo>
                  <a:cubicBezTo>
                    <a:pt x="11" y="28"/>
                    <a:pt x="9" y="22"/>
                    <a:pt x="10" y="20"/>
                  </a:cubicBezTo>
                  <a:cubicBezTo>
                    <a:pt x="11" y="19"/>
                    <a:pt x="13" y="15"/>
                    <a:pt x="12" y="13"/>
                  </a:cubicBezTo>
                  <a:cubicBezTo>
                    <a:pt x="12" y="11"/>
                    <a:pt x="15" y="11"/>
                    <a:pt x="18" y="12"/>
                  </a:cubicBezTo>
                  <a:cubicBezTo>
                    <a:pt x="21" y="13"/>
                    <a:pt x="27" y="12"/>
                    <a:pt x="29" y="11"/>
                  </a:cubicBezTo>
                  <a:cubicBezTo>
                    <a:pt x="31" y="11"/>
                    <a:pt x="36" y="12"/>
                    <a:pt x="40" y="13"/>
                  </a:cubicBezTo>
                  <a:cubicBezTo>
                    <a:pt x="44" y="14"/>
                    <a:pt x="46" y="13"/>
                    <a:pt x="49" y="12"/>
                  </a:cubicBezTo>
                  <a:cubicBezTo>
                    <a:pt x="51" y="11"/>
                    <a:pt x="56" y="6"/>
                    <a:pt x="57" y="5"/>
                  </a:cubicBezTo>
                  <a:cubicBezTo>
                    <a:pt x="58" y="4"/>
                    <a:pt x="59" y="0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3" name="Freeform 29"/>
            <p:cNvSpPr/>
            <p:nvPr/>
          </p:nvSpPr>
          <p:spPr bwMode="auto">
            <a:xfrm>
              <a:off x="7538267" y="3491409"/>
              <a:ext cx="171561" cy="188648"/>
            </a:xfrm>
            <a:custGeom>
              <a:avLst/>
              <a:gdLst>
                <a:gd name="T0" fmla="*/ 98 w 106"/>
                <a:gd name="T1" fmla="*/ 65 h 117"/>
                <a:gd name="T2" fmla="*/ 91 w 106"/>
                <a:gd name="T3" fmla="*/ 54 h 117"/>
                <a:gd name="T4" fmla="*/ 80 w 106"/>
                <a:gd name="T5" fmla="*/ 37 h 117"/>
                <a:gd name="T6" fmla="*/ 85 w 106"/>
                <a:gd name="T7" fmla="*/ 35 h 117"/>
                <a:gd name="T8" fmla="*/ 83 w 106"/>
                <a:gd name="T9" fmla="*/ 34 h 117"/>
                <a:gd name="T10" fmla="*/ 83 w 106"/>
                <a:gd name="T11" fmla="*/ 32 h 117"/>
                <a:gd name="T12" fmla="*/ 93 w 106"/>
                <a:gd name="T13" fmla="*/ 29 h 117"/>
                <a:gd name="T14" fmla="*/ 84 w 106"/>
                <a:gd name="T15" fmla="*/ 14 h 117"/>
                <a:gd name="T16" fmla="*/ 74 w 106"/>
                <a:gd name="T17" fmla="*/ 4 h 117"/>
                <a:gd name="T18" fmla="*/ 60 w 106"/>
                <a:gd name="T19" fmla="*/ 15 h 117"/>
                <a:gd name="T20" fmla="*/ 55 w 106"/>
                <a:gd name="T21" fmla="*/ 23 h 117"/>
                <a:gd name="T22" fmla="*/ 53 w 106"/>
                <a:gd name="T23" fmla="*/ 22 h 117"/>
                <a:gd name="T24" fmla="*/ 52 w 106"/>
                <a:gd name="T25" fmla="*/ 22 h 117"/>
                <a:gd name="T26" fmla="*/ 51 w 106"/>
                <a:gd name="T27" fmla="*/ 22 h 117"/>
                <a:gd name="T28" fmla="*/ 45 w 106"/>
                <a:gd name="T29" fmla="*/ 32 h 117"/>
                <a:gd name="T30" fmla="*/ 45 w 106"/>
                <a:gd name="T31" fmla="*/ 32 h 117"/>
                <a:gd name="T32" fmla="*/ 41 w 106"/>
                <a:gd name="T33" fmla="*/ 36 h 117"/>
                <a:gd name="T34" fmla="*/ 39 w 106"/>
                <a:gd name="T35" fmla="*/ 37 h 117"/>
                <a:gd name="T36" fmla="*/ 38 w 106"/>
                <a:gd name="T37" fmla="*/ 38 h 117"/>
                <a:gd name="T38" fmla="*/ 37 w 106"/>
                <a:gd name="T39" fmla="*/ 39 h 117"/>
                <a:gd name="T40" fmla="*/ 36 w 106"/>
                <a:gd name="T41" fmla="*/ 44 h 117"/>
                <a:gd name="T42" fmla="*/ 18 w 106"/>
                <a:gd name="T43" fmla="*/ 59 h 117"/>
                <a:gd name="T44" fmla="*/ 9 w 106"/>
                <a:gd name="T45" fmla="*/ 58 h 117"/>
                <a:gd name="T46" fmla="*/ 6 w 106"/>
                <a:gd name="T47" fmla="*/ 56 h 117"/>
                <a:gd name="T48" fmla="*/ 4 w 106"/>
                <a:gd name="T49" fmla="*/ 55 h 117"/>
                <a:gd name="T50" fmla="*/ 1 w 106"/>
                <a:gd name="T51" fmla="*/ 68 h 117"/>
                <a:gd name="T52" fmla="*/ 11 w 106"/>
                <a:gd name="T53" fmla="*/ 86 h 117"/>
                <a:gd name="T54" fmla="*/ 32 w 106"/>
                <a:gd name="T55" fmla="*/ 106 h 117"/>
                <a:gd name="T56" fmla="*/ 47 w 106"/>
                <a:gd name="T57" fmla="*/ 107 h 117"/>
                <a:gd name="T58" fmla="*/ 66 w 106"/>
                <a:gd name="T59" fmla="*/ 114 h 117"/>
                <a:gd name="T60" fmla="*/ 82 w 106"/>
                <a:gd name="T61" fmla="*/ 104 h 117"/>
                <a:gd name="T62" fmla="*/ 93 w 106"/>
                <a:gd name="T63" fmla="*/ 7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17">
                  <a:moveTo>
                    <a:pt x="93" y="74"/>
                  </a:moveTo>
                  <a:cubicBezTo>
                    <a:pt x="94" y="68"/>
                    <a:pt x="92" y="65"/>
                    <a:pt x="98" y="65"/>
                  </a:cubicBezTo>
                  <a:cubicBezTo>
                    <a:pt x="103" y="65"/>
                    <a:pt x="106" y="65"/>
                    <a:pt x="102" y="62"/>
                  </a:cubicBezTo>
                  <a:cubicBezTo>
                    <a:pt x="98" y="60"/>
                    <a:pt x="89" y="56"/>
                    <a:pt x="91" y="54"/>
                  </a:cubicBezTo>
                  <a:cubicBezTo>
                    <a:pt x="93" y="51"/>
                    <a:pt x="93" y="50"/>
                    <a:pt x="91" y="49"/>
                  </a:cubicBezTo>
                  <a:cubicBezTo>
                    <a:pt x="90" y="47"/>
                    <a:pt x="79" y="37"/>
                    <a:pt x="80" y="37"/>
                  </a:cubicBezTo>
                  <a:cubicBezTo>
                    <a:pt x="81" y="37"/>
                    <a:pt x="87" y="37"/>
                    <a:pt x="86" y="36"/>
                  </a:cubicBezTo>
                  <a:cubicBezTo>
                    <a:pt x="85" y="36"/>
                    <a:pt x="85" y="35"/>
                    <a:pt x="85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4"/>
                    <a:pt x="84" y="34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3"/>
                    <a:pt x="82" y="32"/>
                    <a:pt x="83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6" y="32"/>
                    <a:pt x="94" y="30"/>
                    <a:pt x="93" y="29"/>
                  </a:cubicBezTo>
                  <a:cubicBezTo>
                    <a:pt x="89" y="25"/>
                    <a:pt x="101" y="20"/>
                    <a:pt x="96" y="19"/>
                  </a:cubicBezTo>
                  <a:cubicBezTo>
                    <a:pt x="94" y="18"/>
                    <a:pt x="88" y="15"/>
                    <a:pt x="84" y="14"/>
                  </a:cubicBezTo>
                  <a:cubicBezTo>
                    <a:pt x="79" y="12"/>
                    <a:pt x="76" y="11"/>
                    <a:pt x="77" y="10"/>
                  </a:cubicBezTo>
                  <a:cubicBezTo>
                    <a:pt x="77" y="9"/>
                    <a:pt x="77" y="6"/>
                    <a:pt x="74" y="4"/>
                  </a:cubicBezTo>
                  <a:cubicBezTo>
                    <a:pt x="72" y="2"/>
                    <a:pt x="68" y="0"/>
                    <a:pt x="67" y="1"/>
                  </a:cubicBezTo>
                  <a:cubicBezTo>
                    <a:pt x="65" y="2"/>
                    <a:pt x="60" y="14"/>
                    <a:pt x="60" y="15"/>
                  </a:cubicBezTo>
                  <a:cubicBezTo>
                    <a:pt x="59" y="15"/>
                    <a:pt x="57" y="18"/>
                    <a:pt x="57" y="19"/>
                  </a:cubicBezTo>
                  <a:cubicBezTo>
                    <a:pt x="57" y="21"/>
                    <a:pt x="56" y="23"/>
                    <a:pt x="55" y="23"/>
                  </a:cubicBezTo>
                  <a:cubicBezTo>
                    <a:pt x="55" y="23"/>
                    <a:pt x="55" y="23"/>
                    <a:pt x="54" y="23"/>
                  </a:cubicBezTo>
                  <a:cubicBezTo>
                    <a:pt x="54" y="23"/>
                    <a:pt x="54" y="23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4"/>
                    <a:pt x="47" y="28"/>
                    <a:pt x="45" y="28"/>
                  </a:cubicBezTo>
                  <a:cubicBezTo>
                    <a:pt x="43" y="28"/>
                    <a:pt x="46" y="31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3"/>
                    <a:pt x="43" y="34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0" y="36"/>
                    <a:pt x="40" y="37"/>
                  </a:cubicBezTo>
                  <a:cubicBezTo>
                    <a:pt x="40" y="37"/>
                    <a:pt x="40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7" y="39"/>
                    <a:pt x="37" y="39"/>
                  </a:cubicBezTo>
                  <a:cubicBezTo>
                    <a:pt x="37" y="39"/>
                    <a:pt x="37" y="39"/>
                    <a:pt x="36" y="39"/>
                  </a:cubicBezTo>
                  <a:cubicBezTo>
                    <a:pt x="35" y="39"/>
                    <a:pt x="37" y="43"/>
                    <a:pt x="36" y="44"/>
                  </a:cubicBezTo>
                  <a:cubicBezTo>
                    <a:pt x="34" y="44"/>
                    <a:pt x="24" y="45"/>
                    <a:pt x="22" y="45"/>
                  </a:cubicBezTo>
                  <a:cubicBezTo>
                    <a:pt x="20" y="45"/>
                    <a:pt x="19" y="59"/>
                    <a:pt x="18" y="59"/>
                  </a:cubicBezTo>
                  <a:cubicBezTo>
                    <a:pt x="17" y="59"/>
                    <a:pt x="11" y="60"/>
                    <a:pt x="10" y="59"/>
                  </a:cubicBezTo>
                  <a:cubicBezTo>
                    <a:pt x="9" y="59"/>
                    <a:pt x="9" y="58"/>
                    <a:pt x="9" y="58"/>
                  </a:cubicBezTo>
                  <a:cubicBezTo>
                    <a:pt x="8" y="58"/>
                    <a:pt x="7" y="57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6"/>
                    <a:pt x="5" y="56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2" y="55"/>
                  </a:cubicBezTo>
                  <a:cubicBezTo>
                    <a:pt x="0" y="55"/>
                    <a:pt x="0" y="65"/>
                    <a:pt x="1" y="68"/>
                  </a:cubicBezTo>
                  <a:cubicBezTo>
                    <a:pt x="1" y="71"/>
                    <a:pt x="4" y="84"/>
                    <a:pt x="7" y="84"/>
                  </a:cubicBezTo>
                  <a:cubicBezTo>
                    <a:pt x="10" y="84"/>
                    <a:pt x="11" y="83"/>
                    <a:pt x="11" y="86"/>
                  </a:cubicBezTo>
                  <a:cubicBezTo>
                    <a:pt x="11" y="89"/>
                    <a:pt x="16" y="103"/>
                    <a:pt x="17" y="103"/>
                  </a:cubicBezTo>
                  <a:cubicBezTo>
                    <a:pt x="19" y="103"/>
                    <a:pt x="32" y="105"/>
                    <a:pt x="32" y="106"/>
                  </a:cubicBezTo>
                  <a:cubicBezTo>
                    <a:pt x="33" y="107"/>
                    <a:pt x="31" y="108"/>
                    <a:pt x="35" y="108"/>
                  </a:cubicBezTo>
                  <a:cubicBezTo>
                    <a:pt x="38" y="109"/>
                    <a:pt x="46" y="109"/>
                    <a:pt x="47" y="107"/>
                  </a:cubicBezTo>
                  <a:cubicBezTo>
                    <a:pt x="47" y="106"/>
                    <a:pt x="46" y="106"/>
                    <a:pt x="51" y="108"/>
                  </a:cubicBezTo>
                  <a:cubicBezTo>
                    <a:pt x="57" y="110"/>
                    <a:pt x="65" y="112"/>
                    <a:pt x="66" y="114"/>
                  </a:cubicBezTo>
                  <a:cubicBezTo>
                    <a:pt x="66" y="116"/>
                    <a:pt x="67" y="117"/>
                    <a:pt x="72" y="115"/>
                  </a:cubicBezTo>
                  <a:cubicBezTo>
                    <a:pt x="76" y="112"/>
                    <a:pt x="81" y="110"/>
                    <a:pt x="82" y="104"/>
                  </a:cubicBezTo>
                  <a:cubicBezTo>
                    <a:pt x="82" y="99"/>
                    <a:pt x="80" y="94"/>
                    <a:pt x="83" y="91"/>
                  </a:cubicBezTo>
                  <a:cubicBezTo>
                    <a:pt x="86" y="88"/>
                    <a:pt x="91" y="81"/>
                    <a:pt x="93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4" name="Freeform 30"/>
            <p:cNvSpPr/>
            <p:nvPr/>
          </p:nvSpPr>
          <p:spPr bwMode="auto">
            <a:xfrm>
              <a:off x="7474018" y="3267902"/>
              <a:ext cx="38276" cy="35542"/>
            </a:xfrm>
            <a:custGeom>
              <a:avLst/>
              <a:gdLst>
                <a:gd name="T0" fmla="*/ 12 w 24"/>
                <a:gd name="T1" fmla="*/ 2 h 22"/>
                <a:gd name="T2" fmla="*/ 3 w 24"/>
                <a:gd name="T3" fmla="*/ 8 h 22"/>
                <a:gd name="T4" fmla="*/ 4 w 24"/>
                <a:gd name="T5" fmla="*/ 20 h 22"/>
                <a:gd name="T6" fmla="*/ 19 w 24"/>
                <a:gd name="T7" fmla="*/ 16 h 22"/>
                <a:gd name="T8" fmla="*/ 21 w 24"/>
                <a:gd name="T9" fmla="*/ 10 h 22"/>
                <a:gd name="T10" fmla="*/ 20 w 24"/>
                <a:gd name="T11" fmla="*/ 3 h 22"/>
                <a:gd name="T12" fmla="*/ 12 w 24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2">
                  <a:moveTo>
                    <a:pt x="12" y="2"/>
                  </a:moveTo>
                  <a:cubicBezTo>
                    <a:pt x="8" y="3"/>
                    <a:pt x="5" y="6"/>
                    <a:pt x="3" y="8"/>
                  </a:cubicBezTo>
                  <a:cubicBezTo>
                    <a:pt x="0" y="10"/>
                    <a:pt x="1" y="19"/>
                    <a:pt x="4" y="20"/>
                  </a:cubicBezTo>
                  <a:cubicBezTo>
                    <a:pt x="12" y="22"/>
                    <a:pt x="18" y="17"/>
                    <a:pt x="19" y="16"/>
                  </a:cubicBezTo>
                  <a:cubicBezTo>
                    <a:pt x="20" y="15"/>
                    <a:pt x="20" y="11"/>
                    <a:pt x="21" y="10"/>
                  </a:cubicBezTo>
                  <a:cubicBezTo>
                    <a:pt x="22" y="9"/>
                    <a:pt x="24" y="5"/>
                    <a:pt x="20" y="3"/>
                  </a:cubicBezTo>
                  <a:cubicBezTo>
                    <a:pt x="17" y="0"/>
                    <a:pt x="16" y="1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5" name="Freeform 31"/>
            <p:cNvSpPr/>
            <p:nvPr/>
          </p:nvSpPr>
          <p:spPr bwMode="auto">
            <a:xfrm>
              <a:off x="7648312" y="3177679"/>
              <a:ext cx="27340" cy="64250"/>
            </a:xfrm>
            <a:custGeom>
              <a:avLst/>
              <a:gdLst>
                <a:gd name="T0" fmla="*/ 12 w 17"/>
                <a:gd name="T1" fmla="*/ 3 h 40"/>
                <a:gd name="T2" fmla="*/ 2 w 17"/>
                <a:gd name="T3" fmla="*/ 11 h 40"/>
                <a:gd name="T4" fmla="*/ 0 w 17"/>
                <a:gd name="T5" fmla="*/ 24 h 40"/>
                <a:gd name="T6" fmla="*/ 8 w 17"/>
                <a:gd name="T7" fmla="*/ 37 h 40"/>
                <a:gd name="T8" fmla="*/ 11 w 17"/>
                <a:gd name="T9" fmla="*/ 35 h 40"/>
                <a:gd name="T10" fmla="*/ 14 w 17"/>
                <a:gd name="T11" fmla="*/ 21 h 40"/>
                <a:gd name="T12" fmla="*/ 15 w 17"/>
                <a:gd name="T13" fmla="*/ 10 h 40"/>
                <a:gd name="T14" fmla="*/ 12 w 17"/>
                <a:gd name="T15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0">
                  <a:moveTo>
                    <a:pt x="12" y="3"/>
                  </a:moveTo>
                  <a:cubicBezTo>
                    <a:pt x="10" y="0"/>
                    <a:pt x="2" y="9"/>
                    <a:pt x="2" y="11"/>
                  </a:cubicBezTo>
                  <a:cubicBezTo>
                    <a:pt x="1" y="12"/>
                    <a:pt x="0" y="21"/>
                    <a:pt x="0" y="24"/>
                  </a:cubicBezTo>
                  <a:cubicBezTo>
                    <a:pt x="1" y="27"/>
                    <a:pt x="5" y="34"/>
                    <a:pt x="8" y="37"/>
                  </a:cubicBezTo>
                  <a:cubicBezTo>
                    <a:pt x="10" y="39"/>
                    <a:pt x="10" y="40"/>
                    <a:pt x="11" y="35"/>
                  </a:cubicBezTo>
                  <a:cubicBezTo>
                    <a:pt x="12" y="31"/>
                    <a:pt x="13" y="23"/>
                    <a:pt x="14" y="21"/>
                  </a:cubicBezTo>
                  <a:cubicBezTo>
                    <a:pt x="16" y="20"/>
                    <a:pt x="17" y="12"/>
                    <a:pt x="15" y="10"/>
                  </a:cubicBezTo>
                  <a:cubicBezTo>
                    <a:pt x="14" y="7"/>
                    <a:pt x="12" y="4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6" name="Freeform 32"/>
            <p:cNvSpPr/>
            <p:nvPr/>
          </p:nvSpPr>
          <p:spPr bwMode="auto">
            <a:xfrm>
              <a:off x="7763142" y="3032092"/>
              <a:ext cx="41694" cy="53314"/>
            </a:xfrm>
            <a:custGeom>
              <a:avLst/>
              <a:gdLst>
                <a:gd name="T0" fmla="*/ 21 w 26"/>
                <a:gd name="T1" fmla="*/ 6 h 33"/>
                <a:gd name="T2" fmla="*/ 18 w 26"/>
                <a:gd name="T3" fmla="*/ 3 h 33"/>
                <a:gd name="T4" fmla="*/ 12 w 26"/>
                <a:gd name="T5" fmla="*/ 2 h 33"/>
                <a:gd name="T6" fmla="*/ 7 w 26"/>
                <a:gd name="T7" fmla="*/ 3 h 33"/>
                <a:gd name="T8" fmla="*/ 2 w 26"/>
                <a:gd name="T9" fmla="*/ 7 h 33"/>
                <a:gd name="T10" fmla="*/ 1 w 26"/>
                <a:gd name="T11" fmla="*/ 12 h 33"/>
                <a:gd name="T12" fmla="*/ 8 w 26"/>
                <a:gd name="T13" fmla="*/ 16 h 33"/>
                <a:gd name="T14" fmla="*/ 7 w 26"/>
                <a:gd name="T15" fmla="*/ 10 h 33"/>
                <a:gd name="T16" fmla="*/ 11 w 26"/>
                <a:gd name="T17" fmla="*/ 14 h 33"/>
                <a:gd name="T18" fmla="*/ 10 w 26"/>
                <a:gd name="T19" fmla="*/ 21 h 33"/>
                <a:gd name="T20" fmla="*/ 11 w 26"/>
                <a:gd name="T21" fmla="*/ 27 h 33"/>
                <a:gd name="T22" fmla="*/ 15 w 26"/>
                <a:gd name="T23" fmla="*/ 32 h 33"/>
                <a:gd name="T24" fmla="*/ 16 w 26"/>
                <a:gd name="T25" fmla="*/ 28 h 33"/>
                <a:gd name="T26" fmla="*/ 20 w 26"/>
                <a:gd name="T27" fmla="*/ 33 h 33"/>
                <a:gd name="T28" fmla="*/ 23 w 26"/>
                <a:gd name="T29" fmla="*/ 29 h 33"/>
                <a:gd name="T30" fmla="*/ 23 w 26"/>
                <a:gd name="T31" fmla="*/ 22 h 33"/>
                <a:gd name="T32" fmla="*/ 26 w 26"/>
                <a:gd name="T33" fmla="*/ 13 h 33"/>
                <a:gd name="T34" fmla="*/ 21 w 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3">
                  <a:moveTo>
                    <a:pt x="21" y="6"/>
                  </a:moveTo>
                  <a:cubicBezTo>
                    <a:pt x="20" y="4"/>
                    <a:pt x="20" y="2"/>
                    <a:pt x="18" y="3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0" y="0"/>
                    <a:pt x="8" y="0"/>
                    <a:pt x="7" y="3"/>
                  </a:cubicBezTo>
                  <a:cubicBezTo>
                    <a:pt x="6" y="5"/>
                    <a:pt x="4" y="6"/>
                    <a:pt x="2" y="7"/>
                  </a:cubicBezTo>
                  <a:cubicBezTo>
                    <a:pt x="0" y="8"/>
                    <a:pt x="1" y="11"/>
                    <a:pt x="1" y="12"/>
                  </a:cubicBezTo>
                  <a:cubicBezTo>
                    <a:pt x="1" y="13"/>
                    <a:pt x="7" y="16"/>
                    <a:pt x="8" y="16"/>
                  </a:cubicBezTo>
                  <a:cubicBezTo>
                    <a:pt x="9" y="16"/>
                    <a:pt x="6" y="11"/>
                    <a:pt x="7" y="10"/>
                  </a:cubicBezTo>
                  <a:cubicBezTo>
                    <a:pt x="8" y="10"/>
                    <a:pt x="10" y="12"/>
                    <a:pt x="11" y="14"/>
                  </a:cubicBezTo>
                  <a:cubicBezTo>
                    <a:pt x="13" y="15"/>
                    <a:pt x="11" y="20"/>
                    <a:pt x="10" y="21"/>
                  </a:cubicBezTo>
                  <a:cubicBezTo>
                    <a:pt x="9" y="22"/>
                    <a:pt x="10" y="25"/>
                    <a:pt x="11" y="27"/>
                  </a:cubicBezTo>
                  <a:cubicBezTo>
                    <a:pt x="11" y="29"/>
                    <a:pt x="13" y="32"/>
                    <a:pt x="15" y="32"/>
                  </a:cubicBezTo>
                  <a:cubicBezTo>
                    <a:pt x="16" y="33"/>
                    <a:pt x="15" y="29"/>
                    <a:pt x="16" y="28"/>
                  </a:cubicBezTo>
                  <a:cubicBezTo>
                    <a:pt x="17" y="28"/>
                    <a:pt x="18" y="33"/>
                    <a:pt x="20" y="33"/>
                  </a:cubicBezTo>
                  <a:cubicBezTo>
                    <a:pt x="21" y="33"/>
                    <a:pt x="22" y="30"/>
                    <a:pt x="23" y="29"/>
                  </a:cubicBezTo>
                  <a:cubicBezTo>
                    <a:pt x="24" y="28"/>
                    <a:pt x="24" y="25"/>
                    <a:pt x="23" y="22"/>
                  </a:cubicBezTo>
                  <a:cubicBezTo>
                    <a:pt x="23" y="19"/>
                    <a:pt x="24" y="14"/>
                    <a:pt x="26" y="13"/>
                  </a:cubicBezTo>
                  <a:cubicBezTo>
                    <a:pt x="26" y="11"/>
                    <a:pt x="22" y="8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7" name="Freeform 33"/>
            <p:cNvSpPr/>
            <p:nvPr/>
          </p:nvSpPr>
          <p:spPr bwMode="auto">
            <a:xfrm>
              <a:off x="7804835" y="3025257"/>
              <a:ext cx="40327" cy="34175"/>
            </a:xfrm>
            <a:custGeom>
              <a:avLst/>
              <a:gdLst>
                <a:gd name="T0" fmla="*/ 9 w 25"/>
                <a:gd name="T1" fmla="*/ 20 h 21"/>
                <a:gd name="T2" fmla="*/ 13 w 25"/>
                <a:gd name="T3" fmla="*/ 11 h 21"/>
                <a:gd name="T4" fmla="*/ 21 w 25"/>
                <a:gd name="T5" fmla="*/ 11 h 21"/>
                <a:gd name="T6" fmla="*/ 23 w 25"/>
                <a:gd name="T7" fmla="*/ 3 h 21"/>
                <a:gd name="T8" fmla="*/ 16 w 25"/>
                <a:gd name="T9" fmla="*/ 0 h 21"/>
                <a:gd name="T10" fmla="*/ 11 w 25"/>
                <a:gd name="T11" fmla="*/ 6 h 21"/>
                <a:gd name="T12" fmla="*/ 5 w 25"/>
                <a:gd name="T13" fmla="*/ 5 h 21"/>
                <a:gd name="T14" fmla="*/ 1 w 25"/>
                <a:gd name="T15" fmla="*/ 11 h 21"/>
                <a:gd name="T16" fmla="*/ 4 w 25"/>
                <a:gd name="T17" fmla="*/ 13 h 21"/>
                <a:gd name="T18" fmla="*/ 9 w 25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9" y="20"/>
                  </a:moveTo>
                  <a:cubicBezTo>
                    <a:pt x="12" y="21"/>
                    <a:pt x="12" y="12"/>
                    <a:pt x="13" y="11"/>
                  </a:cubicBezTo>
                  <a:cubicBezTo>
                    <a:pt x="14" y="9"/>
                    <a:pt x="19" y="11"/>
                    <a:pt x="21" y="11"/>
                  </a:cubicBezTo>
                  <a:cubicBezTo>
                    <a:pt x="22" y="11"/>
                    <a:pt x="25" y="4"/>
                    <a:pt x="23" y="3"/>
                  </a:cubicBezTo>
                  <a:cubicBezTo>
                    <a:pt x="22" y="2"/>
                    <a:pt x="18" y="0"/>
                    <a:pt x="16" y="0"/>
                  </a:cubicBezTo>
                  <a:cubicBezTo>
                    <a:pt x="14" y="1"/>
                    <a:pt x="14" y="5"/>
                    <a:pt x="11" y="6"/>
                  </a:cubicBezTo>
                  <a:cubicBezTo>
                    <a:pt x="8" y="6"/>
                    <a:pt x="7" y="4"/>
                    <a:pt x="5" y="5"/>
                  </a:cubicBezTo>
                  <a:cubicBezTo>
                    <a:pt x="4" y="7"/>
                    <a:pt x="1" y="10"/>
                    <a:pt x="1" y="11"/>
                  </a:cubicBezTo>
                  <a:cubicBezTo>
                    <a:pt x="0" y="12"/>
                    <a:pt x="2" y="12"/>
                    <a:pt x="4" y="13"/>
                  </a:cubicBezTo>
                  <a:cubicBezTo>
                    <a:pt x="5" y="13"/>
                    <a:pt x="5" y="18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8" name="Freeform 34"/>
            <p:cNvSpPr/>
            <p:nvPr/>
          </p:nvSpPr>
          <p:spPr bwMode="auto">
            <a:xfrm>
              <a:off x="7778862" y="2896074"/>
              <a:ext cx="157207" cy="145587"/>
            </a:xfrm>
            <a:custGeom>
              <a:avLst/>
              <a:gdLst>
                <a:gd name="T0" fmla="*/ 88 w 97"/>
                <a:gd name="T1" fmla="*/ 65 h 90"/>
                <a:gd name="T2" fmla="*/ 87 w 97"/>
                <a:gd name="T3" fmla="*/ 72 h 90"/>
                <a:gd name="T4" fmla="*/ 93 w 97"/>
                <a:gd name="T5" fmla="*/ 68 h 90"/>
                <a:gd name="T6" fmla="*/ 93 w 97"/>
                <a:gd name="T7" fmla="*/ 57 h 90"/>
                <a:gd name="T8" fmla="*/ 90 w 97"/>
                <a:gd name="T9" fmla="*/ 38 h 90"/>
                <a:gd name="T10" fmla="*/ 94 w 97"/>
                <a:gd name="T11" fmla="*/ 35 h 90"/>
                <a:gd name="T12" fmla="*/ 95 w 97"/>
                <a:gd name="T13" fmla="*/ 23 h 90"/>
                <a:gd name="T14" fmla="*/ 84 w 97"/>
                <a:gd name="T15" fmla="*/ 2 h 90"/>
                <a:gd name="T16" fmla="*/ 79 w 97"/>
                <a:gd name="T17" fmla="*/ 3 h 90"/>
                <a:gd name="T18" fmla="*/ 83 w 97"/>
                <a:gd name="T19" fmla="*/ 6 h 90"/>
                <a:gd name="T20" fmla="*/ 77 w 97"/>
                <a:gd name="T21" fmla="*/ 4 h 90"/>
                <a:gd name="T22" fmla="*/ 74 w 97"/>
                <a:gd name="T23" fmla="*/ 5 h 90"/>
                <a:gd name="T24" fmla="*/ 75 w 97"/>
                <a:gd name="T25" fmla="*/ 13 h 90"/>
                <a:gd name="T26" fmla="*/ 77 w 97"/>
                <a:gd name="T27" fmla="*/ 19 h 90"/>
                <a:gd name="T28" fmla="*/ 74 w 97"/>
                <a:gd name="T29" fmla="*/ 38 h 90"/>
                <a:gd name="T30" fmla="*/ 60 w 97"/>
                <a:gd name="T31" fmla="*/ 51 h 90"/>
                <a:gd name="T32" fmla="*/ 54 w 97"/>
                <a:gd name="T33" fmla="*/ 49 h 90"/>
                <a:gd name="T34" fmla="*/ 50 w 97"/>
                <a:gd name="T35" fmla="*/ 48 h 90"/>
                <a:gd name="T36" fmla="*/ 47 w 97"/>
                <a:gd name="T37" fmla="*/ 60 h 90"/>
                <a:gd name="T38" fmla="*/ 45 w 97"/>
                <a:gd name="T39" fmla="*/ 67 h 90"/>
                <a:gd name="T40" fmla="*/ 35 w 97"/>
                <a:gd name="T41" fmla="*/ 64 h 90"/>
                <a:gd name="T42" fmla="*/ 17 w 97"/>
                <a:gd name="T43" fmla="*/ 67 h 90"/>
                <a:gd name="T44" fmla="*/ 6 w 97"/>
                <a:gd name="T45" fmla="*/ 78 h 90"/>
                <a:gd name="T46" fmla="*/ 8 w 97"/>
                <a:gd name="T47" fmla="*/ 83 h 90"/>
                <a:gd name="T48" fmla="*/ 17 w 97"/>
                <a:gd name="T49" fmla="*/ 82 h 90"/>
                <a:gd name="T50" fmla="*/ 26 w 97"/>
                <a:gd name="T51" fmla="*/ 79 h 90"/>
                <a:gd name="T52" fmla="*/ 37 w 97"/>
                <a:gd name="T53" fmla="*/ 76 h 90"/>
                <a:gd name="T54" fmla="*/ 43 w 97"/>
                <a:gd name="T55" fmla="*/ 82 h 90"/>
                <a:gd name="T56" fmla="*/ 51 w 97"/>
                <a:gd name="T57" fmla="*/ 90 h 90"/>
                <a:gd name="T58" fmla="*/ 60 w 97"/>
                <a:gd name="T59" fmla="*/ 81 h 90"/>
                <a:gd name="T60" fmla="*/ 64 w 97"/>
                <a:gd name="T61" fmla="*/ 78 h 90"/>
                <a:gd name="T62" fmla="*/ 75 w 97"/>
                <a:gd name="T63" fmla="*/ 75 h 90"/>
                <a:gd name="T64" fmla="*/ 81 w 97"/>
                <a:gd name="T65" fmla="*/ 76 h 90"/>
                <a:gd name="T66" fmla="*/ 84 w 97"/>
                <a:gd name="T67" fmla="*/ 6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0">
                  <a:moveTo>
                    <a:pt x="84" y="68"/>
                  </a:moveTo>
                  <a:cubicBezTo>
                    <a:pt x="86" y="68"/>
                    <a:pt x="87" y="65"/>
                    <a:pt x="88" y="65"/>
                  </a:cubicBezTo>
                  <a:cubicBezTo>
                    <a:pt x="88" y="64"/>
                    <a:pt x="89" y="66"/>
                    <a:pt x="88" y="67"/>
                  </a:cubicBezTo>
                  <a:cubicBezTo>
                    <a:pt x="88" y="68"/>
                    <a:pt x="86" y="70"/>
                    <a:pt x="87" y="72"/>
                  </a:cubicBezTo>
                  <a:cubicBezTo>
                    <a:pt x="87" y="74"/>
                    <a:pt x="91" y="74"/>
                    <a:pt x="92" y="74"/>
                  </a:cubicBezTo>
                  <a:cubicBezTo>
                    <a:pt x="94" y="74"/>
                    <a:pt x="92" y="71"/>
                    <a:pt x="93" y="68"/>
                  </a:cubicBezTo>
                  <a:cubicBezTo>
                    <a:pt x="94" y="66"/>
                    <a:pt x="97" y="66"/>
                    <a:pt x="95" y="64"/>
                  </a:cubicBezTo>
                  <a:cubicBezTo>
                    <a:pt x="92" y="62"/>
                    <a:pt x="93" y="58"/>
                    <a:pt x="93" y="57"/>
                  </a:cubicBezTo>
                  <a:cubicBezTo>
                    <a:pt x="93" y="56"/>
                    <a:pt x="93" y="50"/>
                    <a:pt x="93" y="48"/>
                  </a:cubicBezTo>
                  <a:cubicBezTo>
                    <a:pt x="94" y="47"/>
                    <a:pt x="91" y="40"/>
                    <a:pt x="90" y="38"/>
                  </a:cubicBezTo>
                  <a:cubicBezTo>
                    <a:pt x="90" y="36"/>
                    <a:pt x="90" y="34"/>
                    <a:pt x="91" y="34"/>
                  </a:cubicBezTo>
                  <a:cubicBezTo>
                    <a:pt x="92" y="34"/>
                    <a:pt x="93" y="35"/>
                    <a:pt x="94" y="35"/>
                  </a:cubicBezTo>
                  <a:cubicBezTo>
                    <a:pt x="95" y="34"/>
                    <a:pt x="94" y="30"/>
                    <a:pt x="94" y="29"/>
                  </a:cubicBezTo>
                  <a:cubicBezTo>
                    <a:pt x="94" y="28"/>
                    <a:pt x="95" y="25"/>
                    <a:pt x="95" y="23"/>
                  </a:cubicBezTo>
                  <a:cubicBezTo>
                    <a:pt x="95" y="22"/>
                    <a:pt x="91" y="11"/>
                    <a:pt x="89" y="11"/>
                  </a:cubicBezTo>
                  <a:cubicBezTo>
                    <a:pt x="88" y="10"/>
                    <a:pt x="85" y="4"/>
                    <a:pt x="84" y="2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78" y="0"/>
                    <a:pt x="79" y="2"/>
                    <a:pt x="79" y="3"/>
                  </a:cubicBezTo>
                  <a:cubicBezTo>
                    <a:pt x="79" y="3"/>
                    <a:pt x="81" y="3"/>
                    <a:pt x="82" y="3"/>
                  </a:cubicBezTo>
                  <a:cubicBezTo>
                    <a:pt x="82" y="3"/>
                    <a:pt x="83" y="5"/>
                    <a:pt x="83" y="6"/>
                  </a:cubicBezTo>
                  <a:cubicBezTo>
                    <a:pt x="83" y="7"/>
                    <a:pt x="81" y="7"/>
                    <a:pt x="80" y="7"/>
                  </a:cubicBezTo>
                  <a:cubicBezTo>
                    <a:pt x="78" y="7"/>
                    <a:pt x="78" y="6"/>
                    <a:pt x="77" y="4"/>
                  </a:cubicBezTo>
                  <a:cubicBezTo>
                    <a:pt x="76" y="3"/>
                    <a:pt x="76" y="2"/>
                    <a:pt x="75" y="2"/>
                  </a:cubicBezTo>
                  <a:cubicBezTo>
                    <a:pt x="73" y="2"/>
                    <a:pt x="74" y="3"/>
                    <a:pt x="74" y="5"/>
                  </a:cubicBezTo>
                  <a:cubicBezTo>
                    <a:pt x="74" y="7"/>
                    <a:pt x="74" y="7"/>
                    <a:pt x="73" y="8"/>
                  </a:cubicBezTo>
                  <a:cubicBezTo>
                    <a:pt x="72" y="9"/>
                    <a:pt x="74" y="11"/>
                    <a:pt x="75" y="13"/>
                  </a:cubicBezTo>
                  <a:cubicBezTo>
                    <a:pt x="76" y="15"/>
                    <a:pt x="76" y="15"/>
                    <a:pt x="74" y="16"/>
                  </a:cubicBezTo>
                  <a:cubicBezTo>
                    <a:pt x="73" y="18"/>
                    <a:pt x="75" y="18"/>
                    <a:pt x="77" y="19"/>
                  </a:cubicBezTo>
                  <a:cubicBezTo>
                    <a:pt x="79" y="21"/>
                    <a:pt x="77" y="26"/>
                    <a:pt x="77" y="28"/>
                  </a:cubicBezTo>
                  <a:cubicBezTo>
                    <a:pt x="77" y="31"/>
                    <a:pt x="76" y="35"/>
                    <a:pt x="74" y="38"/>
                  </a:cubicBezTo>
                  <a:cubicBezTo>
                    <a:pt x="72" y="41"/>
                    <a:pt x="69" y="45"/>
                    <a:pt x="67" y="46"/>
                  </a:cubicBezTo>
                  <a:cubicBezTo>
                    <a:pt x="64" y="47"/>
                    <a:pt x="61" y="50"/>
                    <a:pt x="60" y="51"/>
                  </a:cubicBezTo>
                  <a:cubicBezTo>
                    <a:pt x="59" y="52"/>
                    <a:pt x="58" y="53"/>
                    <a:pt x="56" y="53"/>
                  </a:cubicBezTo>
                  <a:cubicBezTo>
                    <a:pt x="54" y="54"/>
                    <a:pt x="53" y="51"/>
                    <a:pt x="54" y="49"/>
                  </a:cubicBezTo>
                  <a:cubicBezTo>
                    <a:pt x="54" y="47"/>
                    <a:pt x="55" y="45"/>
                    <a:pt x="54" y="45"/>
                  </a:cubicBezTo>
                  <a:cubicBezTo>
                    <a:pt x="53" y="46"/>
                    <a:pt x="50" y="47"/>
                    <a:pt x="50" y="48"/>
                  </a:cubicBezTo>
                  <a:cubicBezTo>
                    <a:pt x="50" y="49"/>
                    <a:pt x="51" y="52"/>
                    <a:pt x="51" y="54"/>
                  </a:cubicBezTo>
                  <a:cubicBezTo>
                    <a:pt x="51" y="56"/>
                    <a:pt x="48" y="58"/>
                    <a:pt x="47" y="60"/>
                  </a:cubicBezTo>
                  <a:cubicBezTo>
                    <a:pt x="46" y="62"/>
                    <a:pt x="49" y="63"/>
                    <a:pt x="49" y="65"/>
                  </a:cubicBezTo>
                  <a:cubicBezTo>
                    <a:pt x="48" y="67"/>
                    <a:pt x="46" y="67"/>
                    <a:pt x="45" y="67"/>
                  </a:cubicBezTo>
                  <a:cubicBezTo>
                    <a:pt x="44" y="67"/>
                    <a:pt x="43" y="66"/>
                    <a:pt x="42" y="65"/>
                  </a:cubicBezTo>
                  <a:cubicBezTo>
                    <a:pt x="40" y="64"/>
                    <a:pt x="40" y="64"/>
                    <a:pt x="35" y="64"/>
                  </a:cubicBezTo>
                  <a:cubicBezTo>
                    <a:pt x="31" y="64"/>
                    <a:pt x="32" y="65"/>
                    <a:pt x="30" y="66"/>
                  </a:cubicBezTo>
                  <a:cubicBezTo>
                    <a:pt x="28" y="67"/>
                    <a:pt x="20" y="67"/>
                    <a:pt x="17" y="67"/>
                  </a:cubicBezTo>
                  <a:cubicBezTo>
                    <a:pt x="15" y="68"/>
                    <a:pt x="13" y="72"/>
                    <a:pt x="11" y="73"/>
                  </a:cubicBezTo>
                  <a:cubicBezTo>
                    <a:pt x="8" y="75"/>
                    <a:pt x="8" y="77"/>
                    <a:pt x="6" y="78"/>
                  </a:cubicBezTo>
                  <a:cubicBezTo>
                    <a:pt x="5" y="80"/>
                    <a:pt x="2" y="79"/>
                    <a:pt x="1" y="82"/>
                  </a:cubicBezTo>
                  <a:cubicBezTo>
                    <a:pt x="0" y="85"/>
                    <a:pt x="4" y="83"/>
                    <a:pt x="8" y="83"/>
                  </a:cubicBezTo>
                  <a:cubicBezTo>
                    <a:pt x="11" y="83"/>
                    <a:pt x="12" y="83"/>
                    <a:pt x="12" y="82"/>
                  </a:cubicBezTo>
                  <a:cubicBezTo>
                    <a:pt x="13" y="82"/>
                    <a:pt x="16" y="81"/>
                    <a:pt x="17" y="82"/>
                  </a:cubicBezTo>
                  <a:cubicBezTo>
                    <a:pt x="18" y="83"/>
                    <a:pt x="21" y="82"/>
                    <a:pt x="22" y="82"/>
                  </a:cubicBezTo>
                  <a:cubicBezTo>
                    <a:pt x="23" y="82"/>
                    <a:pt x="24" y="78"/>
                    <a:pt x="26" y="79"/>
                  </a:cubicBezTo>
                  <a:cubicBezTo>
                    <a:pt x="28" y="80"/>
                    <a:pt x="30" y="78"/>
                    <a:pt x="31" y="77"/>
                  </a:cubicBezTo>
                  <a:cubicBezTo>
                    <a:pt x="32" y="77"/>
                    <a:pt x="36" y="76"/>
                    <a:pt x="37" y="76"/>
                  </a:cubicBezTo>
                  <a:cubicBezTo>
                    <a:pt x="39" y="76"/>
                    <a:pt x="41" y="76"/>
                    <a:pt x="44" y="77"/>
                  </a:cubicBezTo>
                  <a:cubicBezTo>
                    <a:pt x="46" y="79"/>
                    <a:pt x="44" y="81"/>
                    <a:pt x="43" y="82"/>
                  </a:cubicBezTo>
                  <a:cubicBezTo>
                    <a:pt x="42" y="82"/>
                    <a:pt x="43" y="85"/>
                    <a:pt x="45" y="87"/>
                  </a:cubicBezTo>
                  <a:cubicBezTo>
                    <a:pt x="47" y="89"/>
                    <a:pt x="48" y="90"/>
                    <a:pt x="51" y="90"/>
                  </a:cubicBezTo>
                  <a:cubicBezTo>
                    <a:pt x="54" y="90"/>
                    <a:pt x="55" y="84"/>
                    <a:pt x="57" y="83"/>
                  </a:cubicBezTo>
                  <a:cubicBezTo>
                    <a:pt x="58" y="81"/>
                    <a:pt x="59" y="82"/>
                    <a:pt x="60" y="81"/>
                  </a:cubicBezTo>
                  <a:cubicBezTo>
                    <a:pt x="60" y="81"/>
                    <a:pt x="60" y="77"/>
                    <a:pt x="61" y="76"/>
                  </a:cubicBezTo>
                  <a:cubicBezTo>
                    <a:pt x="61" y="76"/>
                    <a:pt x="63" y="78"/>
                    <a:pt x="64" y="78"/>
                  </a:cubicBezTo>
                  <a:cubicBezTo>
                    <a:pt x="65" y="78"/>
                    <a:pt x="68" y="78"/>
                    <a:pt x="69" y="78"/>
                  </a:cubicBezTo>
                  <a:cubicBezTo>
                    <a:pt x="71" y="78"/>
                    <a:pt x="75" y="76"/>
                    <a:pt x="75" y="75"/>
                  </a:cubicBezTo>
                  <a:cubicBezTo>
                    <a:pt x="76" y="75"/>
                    <a:pt x="77" y="73"/>
                    <a:pt x="78" y="73"/>
                  </a:cubicBezTo>
                  <a:cubicBezTo>
                    <a:pt x="78" y="72"/>
                    <a:pt x="79" y="76"/>
                    <a:pt x="81" y="76"/>
                  </a:cubicBezTo>
                  <a:cubicBezTo>
                    <a:pt x="82" y="76"/>
                    <a:pt x="82" y="70"/>
                    <a:pt x="82" y="69"/>
                  </a:cubicBezTo>
                  <a:cubicBezTo>
                    <a:pt x="82" y="67"/>
                    <a:pt x="83" y="68"/>
                    <a:pt x="8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69" name="Freeform 35"/>
            <p:cNvSpPr/>
            <p:nvPr/>
          </p:nvSpPr>
          <p:spPr bwMode="auto">
            <a:xfrm>
              <a:off x="7885489" y="2818154"/>
              <a:ext cx="86122" cy="79287"/>
            </a:xfrm>
            <a:custGeom>
              <a:avLst/>
              <a:gdLst>
                <a:gd name="T0" fmla="*/ 46 w 53"/>
                <a:gd name="T1" fmla="*/ 20 h 49"/>
                <a:gd name="T2" fmla="*/ 45 w 53"/>
                <a:gd name="T3" fmla="*/ 15 h 49"/>
                <a:gd name="T4" fmla="*/ 39 w 53"/>
                <a:gd name="T5" fmla="*/ 17 h 49"/>
                <a:gd name="T6" fmla="*/ 37 w 53"/>
                <a:gd name="T7" fmla="*/ 14 h 49"/>
                <a:gd name="T8" fmla="*/ 32 w 53"/>
                <a:gd name="T9" fmla="*/ 15 h 49"/>
                <a:gd name="T10" fmla="*/ 22 w 53"/>
                <a:gd name="T11" fmla="*/ 9 h 49"/>
                <a:gd name="T12" fmla="*/ 13 w 53"/>
                <a:gd name="T13" fmla="*/ 1 h 49"/>
                <a:gd name="T14" fmla="*/ 10 w 53"/>
                <a:gd name="T15" fmla="*/ 2 h 49"/>
                <a:gd name="T16" fmla="*/ 11 w 53"/>
                <a:gd name="T17" fmla="*/ 6 h 49"/>
                <a:gd name="T18" fmla="*/ 13 w 53"/>
                <a:gd name="T19" fmla="*/ 17 h 49"/>
                <a:gd name="T20" fmla="*/ 13 w 53"/>
                <a:gd name="T21" fmla="*/ 24 h 49"/>
                <a:gd name="T22" fmla="*/ 11 w 53"/>
                <a:gd name="T23" fmla="*/ 29 h 49"/>
                <a:gd name="T24" fmla="*/ 5 w 53"/>
                <a:gd name="T25" fmla="*/ 28 h 49"/>
                <a:gd name="T26" fmla="*/ 3 w 53"/>
                <a:gd name="T27" fmla="*/ 32 h 49"/>
                <a:gd name="T28" fmla="*/ 0 w 53"/>
                <a:gd name="T29" fmla="*/ 36 h 49"/>
                <a:gd name="T30" fmla="*/ 3 w 53"/>
                <a:gd name="T31" fmla="*/ 41 h 49"/>
                <a:gd name="T32" fmla="*/ 3 w 53"/>
                <a:gd name="T33" fmla="*/ 44 h 49"/>
                <a:gd name="T34" fmla="*/ 5 w 53"/>
                <a:gd name="T35" fmla="*/ 48 h 49"/>
                <a:gd name="T36" fmla="*/ 9 w 53"/>
                <a:gd name="T37" fmla="*/ 45 h 49"/>
                <a:gd name="T38" fmla="*/ 13 w 53"/>
                <a:gd name="T39" fmla="*/ 43 h 49"/>
                <a:gd name="T40" fmla="*/ 11 w 53"/>
                <a:gd name="T41" fmla="*/ 40 h 49"/>
                <a:gd name="T42" fmla="*/ 6 w 53"/>
                <a:gd name="T43" fmla="*/ 39 h 49"/>
                <a:gd name="T44" fmla="*/ 6 w 53"/>
                <a:gd name="T45" fmla="*/ 34 h 49"/>
                <a:gd name="T46" fmla="*/ 11 w 53"/>
                <a:gd name="T47" fmla="*/ 38 h 49"/>
                <a:gd name="T48" fmla="*/ 16 w 53"/>
                <a:gd name="T49" fmla="*/ 34 h 49"/>
                <a:gd name="T50" fmla="*/ 22 w 53"/>
                <a:gd name="T51" fmla="*/ 36 h 49"/>
                <a:gd name="T52" fmla="*/ 33 w 53"/>
                <a:gd name="T53" fmla="*/ 42 h 49"/>
                <a:gd name="T54" fmla="*/ 35 w 53"/>
                <a:gd name="T55" fmla="*/ 36 h 49"/>
                <a:gd name="T56" fmla="*/ 41 w 53"/>
                <a:gd name="T57" fmla="*/ 29 h 49"/>
                <a:gd name="T58" fmla="*/ 53 w 53"/>
                <a:gd name="T59" fmla="*/ 25 h 49"/>
                <a:gd name="T60" fmla="*/ 49 w 53"/>
                <a:gd name="T61" fmla="*/ 24 h 49"/>
                <a:gd name="T62" fmla="*/ 46 w 53"/>
                <a:gd name="T6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49">
                  <a:moveTo>
                    <a:pt x="46" y="20"/>
                  </a:moveTo>
                  <a:cubicBezTo>
                    <a:pt x="46" y="19"/>
                    <a:pt x="45" y="16"/>
                    <a:pt x="45" y="15"/>
                  </a:cubicBezTo>
                  <a:cubicBezTo>
                    <a:pt x="45" y="14"/>
                    <a:pt x="41" y="17"/>
                    <a:pt x="39" y="17"/>
                  </a:cubicBezTo>
                  <a:cubicBezTo>
                    <a:pt x="37" y="17"/>
                    <a:pt x="37" y="15"/>
                    <a:pt x="37" y="14"/>
                  </a:cubicBezTo>
                  <a:cubicBezTo>
                    <a:pt x="36" y="13"/>
                    <a:pt x="34" y="14"/>
                    <a:pt x="32" y="15"/>
                  </a:cubicBezTo>
                  <a:cubicBezTo>
                    <a:pt x="30" y="15"/>
                    <a:pt x="25" y="11"/>
                    <a:pt x="22" y="9"/>
                  </a:cubicBezTo>
                  <a:cubicBezTo>
                    <a:pt x="19" y="7"/>
                    <a:pt x="14" y="2"/>
                    <a:pt x="13" y="1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9" y="3"/>
                    <a:pt x="9" y="5"/>
                    <a:pt x="11" y="6"/>
                  </a:cubicBezTo>
                  <a:cubicBezTo>
                    <a:pt x="12" y="7"/>
                    <a:pt x="14" y="16"/>
                    <a:pt x="13" y="17"/>
                  </a:cubicBezTo>
                  <a:cubicBezTo>
                    <a:pt x="12" y="18"/>
                    <a:pt x="12" y="22"/>
                    <a:pt x="13" y="24"/>
                  </a:cubicBezTo>
                  <a:cubicBezTo>
                    <a:pt x="14" y="25"/>
                    <a:pt x="12" y="29"/>
                    <a:pt x="11" y="29"/>
                  </a:cubicBezTo>
                  <a:cubicBezTo>
                    <a:pt x="10" y="30"/>
                    <a:pt x="7" y="28"/>
                    <a:pt x="5" y="28"/>
                  </a:cubicBezTo>
                  <a:cubicBezTo>
                    <a:pt x="3" y="27"/>
                    <a:pt x="5" y="30"/>
                    <a:pt x="3" y="32"/>
                  </a:cubicBezTo>
                  <a:cubicBezTo>
                    <a:pt x="3" y="33"/>
                    <a:pt x="0" y="34"/>
                    <a:pt x="0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3" y="43"/>
                    <a:pt x="3" y="44"/>
                  </a:cubicBezTo>
                  <a:cubicBezTo>
                    <a:pt x="2" y="45"/>
                    <a:pt x="4" y="47"/>
                    <a:pt x="5" y="48"/>
                  </a:cubicBezTo>
                  <a:cubicBezTo>
                    <a:pt x="7" y="49"/>
                    <a:pt x="8" y="46"/>
                    <a:pt x="9" y="45"/>
                  </a:cubicBezTo>
                  <a:cubicBezTo>
                    <a:pt x="10" y="45"/>
                    <a:pt x="12" y="43"/>
                    <a:pt x="13" y="43"/>
                  </a:cubicBezTo>
                  <a:cubicBezTo>
                    <a:pt x="15" y="43"/>
                    <a:pt x="13" y="40"/>
                    <a:pt x="11" y="40"/>
                  </a:cubicBezTo>
                  <a:cubicBezTo>
                    <a:pt x="8" y="40"/>
                    <a:pt x="8" y="39"/>
                    <a:pt x="6" y="39"/>
                  </a:cubicBezTo>
                  <a:cubicBezTo>
                    <a:pt x="4" y="38"/>
                    <a:pt x="5" y="35"/>
                    <a:pt x="6" y="34"/>
                  </a:cubicBezTo>
                  <a:cubicBezTo>
                    <a:pt x="7" y="34"/>
                    <a:pt x="10" y="37"/>
                    <a:pt x="11" y="38"/>
                  </a:cubicBezTo>
                  <a:cubicBezTo>
                    <a:pt x="11" y="39"/>
                    <a:pt x="15" y="35"/>
                    <a:pt x="16" y="34"/>
                  </a:cubicBezTo>
                  <a:cubicBezTo>
                    <a:pt x="16" y="34"/>
                    <a:pt x="20" y="36"/>
                    <a:pt x="22" y="36"/>
                  </a:cubicBezTo>
                  <a:cubicBezTo>
                    <a:pt x="24" y="36"/>
                    <a:pt x="31" y="40"/>
                    <a:pt x="33" y="42"/>
                  </a:cubicBezTo>
                  <a:cubicBezTo>
                    <a:pt x="35" y="43"/>
                    <a:pt x="34" y="39"/>
                    <a:pt x="35" y="36"/>
                  </a:cubicBezTo>
                  <a:cubicBezTo>
                    <a:pt x="35" y="33"/>
                    <a:pt x="38" y="30"/>
                    <a:pt x="41" y="29"/>
                  </a:cubicBezTo>
                  <a:cubicBezTo>
                    <a:pt x="44" y="27"/>
                    <a:pt x="52" y="26"/>
                    <a:pt x="53" y="25"/>
                  </a:cubicBezTo>
                  <a:cubicBezTo>
                    <a:pt x="53" y="24"/>
                    <a:pt x="51" y="24"/>
                    <a:pt x="49" y="24"/>
                  </a:cubicBezTo>
                  <a:cubicBezTo>
                    <a:pt x="48" y="24"/>
                    <a:pt x="47" y="21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0" name="Freeform 36"/>
            <p:cNvSpPr/>
            <p:nvPr/>
          </p:nvSpPr>
          <p:spPr bwMode="auto">
            <a:xfrm>
              <a:off x="7845162" y="2627456"/>
              <a:ext cx="84072" cy="179763"/>
            </a:xfrm>
            <a:custGeom>
              <a:avLst/>
              <a:gdLst>
                <a:gd name="T0" fmla="*/ 6 w 52"/>
                <a:gd name="T1" fmla="*/ 20 h 111"/>
                <a:gd name="T2" fmla="*/ 11 w 52"/>
                <a:gd name="T3" fmla="*/ 29 h 111"/>
                <a:gd name="T4" fmla="*/ 17 w 52"/>
                <a:gd name="T5" fmla="*/ 42 h 111"/>
                <a:gd name="T6" fmla="*/ 19 w 52"/>
                <a:gd name="T7" fmla="*/ 51 h 111"/>
                <a:gd name="T8" fmla="*/ 21 w 52"/>
                <a:gd name="T9" fmla="*/ 59 h 111"/>
                <a:gd name="T10" fmla="*/ 21 w 52"/>
                <a:gd name="T11" fmla="*/ 60 h 111"/>
                <a:gd name="T12" fmla="*/ 22 w 52"/>
                <a:gd name="T13" fmla="*/ 69 h 111"/>
                <a:gd name="T14" fmla="*/ 28 w 52"/>
                <a:gd name="T15" fmla="*/ 86 h 111"/>
                <a:gd name="T16" fmla="*/ 33 w 52"/>
                <a:gd name="T17" fmla="*/ 109 h 111"/>
                <a:gd name="T18" fmla="*/ 37 w 52"/>
                <a:gd name="T19" fmla="*/ 103 h 111"/>
                <a:gd name="T20" fmla="*/ 47 w 52"/>
                <a:gd name="T21" fmla="*/ 108 h 111"/>
                <a:gd name="T22" fmla="*/ 42 w 52"/>
                <a:gd name="T23" fmla="*/ 98 h 111"/>
                <a:gd name="T24" fmla="*/ 35 w 52"/>
                <a:gd name="T25" fmla="*/ 88 h 111"/>
                <a:gd name="T26" fmla="*/ 35 w 52"/>
                <a:gd name="T27" fmla="*/ 79 h 111"/>
                <a:gd name="T28" fmla="*/ 36 w 52"/>
                <a:gd name="T29" fmla="*/ 71 h 111"/>
                <a:gd name="T30" fmla="*/ 50 w 52"/>
                <a:gd name="T31" fmla="*/ 76 h 111"/>
                <a:gd name="T32" fmla="*/ 46 w 52"/>
                <a:gd name="T33" fmla="*/ 70 h 111"/>
                <a:gd name="T34" fmla="*/ 45 w 52"/>
                <a:gd name="T35" fmla="*/ 68 h 111"/>
                <a:gd name="T36" fmla="*/ 44 w 52"/>
                <a:gd name="T37" fmla="*/ 68 h 111"/>
                <a:gd name="T38" fmla="*/ 43 w 52"/>
                <a:gd name="T39" fmla="*/ 65 h 111"/>
                <a:gd name="T40" fmla="*/ 43 w 52"/>
                <a:gd name="T41" fmla="*/ 65 h 111"/>
                <a:gd name="T42" fmla="*/ 42 w 52"/>
                <a:gd name="T43" fmla="*/ 63 h 111"/>
                <a:gd name="T44" fmla="*/ 42 w 52"/>
                <a:gd name="T45" fmla="*/ 62 h 111"/>
                <a:gd name="T46" fmla="*/ 41 w 52"/>
                <a:gd name="T47" fmla="*/ 59 h 111"/>
                <a:gd name="T48" fmla="*/ 40 w 52"/>
                <a:gd name="T49" fmla="*/ 56 h 111"/>
                <a:gd name="T50" fmla="*/ 33 w 52"/>
                <a:gd name="T51" fmla="*/ 47 h 111"/>
                <a:gd name="T52" fmla="*/ 24 w 52"/>
                <a:gd name="T53" fmla="*/ 30 h 111"/>
                <a:gd name="T54" fmla="*/ 20 w 52"/>
                <a:gd name="T55" fmla="*/ 23 h 111"/>
                <a:gd name="T56" fmla="*/ 13 w 52"/>
                <a:gd name="T57" fmla="*/ 8 h 111"/>
                <a:gd name="T58" fmla="*/ 12 w 52"/>
                <a:gd name="T59" fmla="*/ 2 h 111"/>
                <a:gd name="T60" fmla="*/ 2 w 52"/>
                <a:gd name="T61" fmla="*/ 1 h 111"/>
                <a:gd name="T62" fmla="*/ 9 w 52"/>
                <a:gd name="T63" fmla="*/ 7 h 111"/>
                <a:gd name="T64" fmla="*/ 4 w 52"/>
                <a:gd name="T65" fmla="*/ 11 h 111"/>
                <a:gd name="T66" fmla="*/ 6 w 52"/>
                <a:gd name="T67" fmla="*/ 2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111">
                  <a:moveTo>
                    <a:pt x="6" y="20"/>
                  </a:moveTo>
                  <a:cubicBezTo>
                    <a:pt x="6" y="23"/>
                    <a:pt x="9" y="25"/>
                    <a:pt x="11" y="29"/>
                  </a:cubicBezTo>
                  <a:cubicBezTo>
                    <a:pt x="13" y="32"/>
                    <a:pt x="15" y="41"/>
                    <a:pt x="17" y="42"/>
                  </a:cubicBezTo>
                  <a:cubicBezTo>
                    <a:pt x="18" y="43"/>
                    <a:pt x="20" y="49"/>
                    <a:pt x="19" y="51"/>
                  </a:cubicBezTo>
                  <a:cubicBezTo>
                    <a:pt x="19" y="52"/>
                    <a:pt x="20" y="55"/>
                    <a:pt x="21" y="59"/>
                  </a:cubicBezTo>
                  <a:cubicBezTo>
                    <a:pt x="21" y="59"/>
                    <a:pt x="21" y="59"/>
                    <a:pt x="21" y="60"/>
                  </a:cubicBezTo>
                  <a:cubicBezTo>
                    <a:pt x="21" y="64"/>
                    <a:pt x="22" y="67"/>
                    <a:pt x="22" y="69"/>
                  </a:cubicBezTo>
                  <a:cubicBezTo>
                    <a:pt x="22" y="72"/>
                    <a:pt x="28" y="84"/>
                    <a:pt x="28" y="86"/>
                  </a:cubicBezTo>
                  <a:cubicBezTo>
                    <a:pt x="29" y="88"/>
                    <a:pt x="30" y="108"/>
                    <a:pt x="33" y="109"/>
                  </a:cubicBezTo>
                  <a:cubicBezTo>
                    <a:pt x="37" y="111"/>
                    <a:pt x="36" y="104"/>
                    <a:pt x="37" y="103"/>
                  </a:cubicBezTo>
                  <a:cubicBezTo>
                    <a:pt x="38" y="103"/>
                    <a:pt x="43" y="107"/>
                    <a:pt x="47" y="108"/>
                  </a:cubicBezTo>
                  <a:cubicBezTo>
                    <a:pt x="52" y="110"/>
                    <a:pt x="43" y="99"/>
                    <a:pt x="42" y="98"/>
                  </a:cubicBezTo>
                  <a:cubicBezTo>
                    <a:pt x="42" y="96"/>
                    <a:pt x="37" y="91"/>
                    <a:pt x="35" y="88"/>
                  </a:cubicBezTo>
                  <a:cubicBezTo>
                    <a:pt x="33" y="85"/>
                    <a:pt x="34" y="81"/>
                    <a:pt x="35" y="79"/>
                  </a:cubicBezTo>
                  <a:cubicBezTo>
                    <a:pt x="36" y="77"/>
                    <a:pt x="35" y="71"/>
                    <a:pt x="36" y="71"/>
                  </a:cubicBezTo>
                  <a:cubicBezTo>
                    <a:pt x="38" y="70"/>
                    <a:pt x="48" y="76"/>
                    <a:pt x="50" y="76"/>
                  </a:cubicBezTo>
                  <a:cubicBezTo>
                    <a:pt x="51" y="77"/>
                    <a:pt x="48" y="73"/>
                    <a:pt x="46" y="70"/>
                  </a:cubicBezTo>
                  <a:cubicBezTo>
                    <a:pt x="45" y="70"/>
                    <a:pt x="45" y="69"/>
                    <a:pt x="45" y="68"/>
                  </a:cubicBezTo>
                  <a:cubicBezTo>
                    <a:pt x="45" y="68"/>
                    <a:pt x="44" y="68"/>
                    <a:pt x="44" y="68"/>
                  </a:cubicBezTo>
                  <a:cubicBezTo>
                    <a:pt x="44" y="67"/>
                    <a:pt x="44" y="66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3" y="65"/>
                    <a:pt x="43" y="64"/>
                    <a:pt x="42" y="63"/>
                  </a:cubicBezTo>
                  <a:cubicBezTo>
                    <a:pt x="42" y="63"/>
                    <a:pt x="42" y="62"/>
                    <a:pt x="42" y="62"/>
                  </a:cubicBezTo>
                  <a:cubicBezTo>
                    <a:pt x="42" y="61"/>
                    <a:pt x="41" y="60"/>
                    <a:pt x="41" y="59"/>
                  </a:cubicBezTo>
                  <a:cubicBezTo>
                    <a:pt x="41" y="58"/>
                    <a:pt x="41" y="57"/>
                    <a:pt x="40" y="56"/>
                  </a:cubicBezTo>
                  <a:cubicBezTo>
                    <a:pt x="40" y="52"/>
                    <a:pt x="36" y="51"/>
                    <a:pt x="33" y="47"/>
                  </a:cubicBezTo>
                  <a:cubicBezTo>
                    <a:pt x="30" y="44"/>
                    <a:pt x="27" y="33"/>
                    <a:pt x="24" y="30"/>
                  </a:cubicBezTo>
                  <a:cubicBezTo>
                    <a:pt x="22" y="27"/>
                    <a:pt x="20" y="27"/>
                    <a:pt x="20" y="23"/>
                  </a:cubicBezTo>
                  <a:cubicBezTo>
                    <a:pt x="19" y="19"/>
                    <a:pt x="15" y="11"/>
                    <a:pt x="13" y="8"/>
                  </a:cubicBezTo>
                  <a:cubicBezTo>
                    <a:pt x="12" y="6"/>
                    <a:pt x="13" y="5"/>
                    <a:pt x="12" y="2"/>
                  </a:cubicBezTo>
                  <a:cubicBezTo>
                    <a:pt x="11" y="0"/>
                    <a:pt x="5" y="0"/>
                    <a:pt x="2" y="1"/>
                  </a:cubicBezTo>
                  <a:cubicBezTo>
                    <a:pt x="0" y="1"/>
                    <a:pt x="7" y="5"/>
                    <a:pt x="9" y="7"/>
                  </a:cubicBezTo>
                  <a:cubicBezTo>
                    <a:pt x="10" y="10"/>
                    <a:pt x="7" y="9"/>
                    <a:pt x="4" y="11"/>
                  </a:cubicBezTo>
                  <a:cubicBezTo>
                    <a:pt x="1" y="13"/>
                    <a:pt x="5" y="17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1" name="Freeform 37"/>
            <p:cNvSpPr/>
            <p:nvPr/>
          </p:nvSpPr>
          <p:spPr bwMode="auto">
            <a:xfrm>
              <a:off x="7662666" y="3293875"/>
              <a:ext cx="88856" cy="101843"/>
            </a:xfrm>
            <a:custGeom>
              <a:avLst/>
              <a:gdLst>
                <a:gd name="T0" fmla="*/ 11 w 55"/>
                <a:gd name="T1" fmla="*/ 0 h 63"/>
                <a:gd name="T2" fmla="*/ 5 w 55"/>
                <a:gd name="T3" fmla="*/ 7 h 63"/>
                <a:gd name="T4" fmla="*/ 8 w 55"/>
                <a:gd name="T5" fmla="*/ 27 h 63"/>
                <a:gd name="T6" fmla="*/ 2 w 55"/>
                <a:gd name="T7" fmla="*/ 26 h 63"/>
                <a:gd name="T8" fmla="*/ 2 w 55"/>
                <a:gd name="T9" fmla="*/ 33 h 63"/>
                <a:gd name="T10" fmla="*/ 6 w 55"/>
                <a:gd name="T11" fmla="*/ 39 h 63"/>
                <a:gd name="T12" fmla="*/ 13 w 55"/>
                <a:gd name="T13" fmla="*/ 43 h 63"/>
                <a:gd name="T14" fmla="*/ 14 w 55"/>
                <a:gd name="T15" fmla="*/ 47 h 63"/>
                <a:gd name="T16" fmla="*/ 21 w 55"/>
                <a:gd name="T17" fmla="*/ 51 h 63"/>
                <a:gd name="T18" fmla="*/ 28 w 55"/>
                <a:gd name="T19" fmla="*/ 49 h 63"/>
                <a:gd name="T20" fmla="*/ 28 w 55"/>
                <a:gd name="T21" fmla="*/ 52 h 63"/>
                <a:gd name="T22" fmla="*/ 33 w 55"/>
                <a:gd name="T23" fmla="*/ 53 h 63"/>
                <a:gd name="T24" fmla="*/ 38 w 55"/>
                <a:gd name="T25" fmla="*/ 56 h 63"/>
                <a:gd name="T26" fmla="*/ 40 w 55"/>
                <a:gd name="T27" fmla="*/ 51 h 63"/>
                <a:gd name="T28" fmla="*/ 43 w 55"/>
                <a:gd name="T29" fmla="*/ 55 h 63"/>
                <a:gd name="T30" fmla="*/ 43 w 55"/>
                <a:gd name="T31" fmla="*/ 59 h 63"/>
                <a:gd name="T32" fmla="*/ 53 w 55"/>
                <a:gd name="T33" fmla="*/ 63 h 63"/>
                <a:gd name="T34" fmla="*/ 55 w 55"/>
                <a:gd name="T35" fmla="*/ 59 h 63"/>
                <a:gd name="T36" fmla="*/ 49 w 55"/>
                <a:gd name="T37" fmla="*/ 54 h 63"/>
                <a:gd name="T38" fmla="*/ 50 w 55"/>
                <a:gd name="T39" fmla="*/ 50 h 63"/>
                <a:gd name="T40" fmla="*/ 44 w 55"/>
                <a:gd name="T41" fmla="*/ 49 h 63"/>
                <a:gd name="T42" fmla="*/ 39 w 55"/>
                <a:gd name="T43" fmla="*/ 46 h 63"/>
                <a:gd name="T44" fmla="*/ 29 w 55"/>
                <a:gd name="T45" fmla="*/ 45 h 63"/>
                <a:gd name="T46" fmla="*/ 26 w 55"/>
                <a:gd name="T47" fmla="*/ 39 h 63"/>
                <a:gd name="T48" fmla="*/ 31 w 55"/>
                <a:gd name="T49" fmla="*/ 42 h 63"/>
                <a:gd name="T50" fmla="*/ 27 w 55"/>
                <a:gd name="T51" fmla="*/ 36 h 63"/>
                <a:gd name="T52" fmla="*/ 23 w 55"/>
                <a:gd name="T53" fmla="*/ 31 h 63"/>
                <a:gd name="T54" fmla="*/ 27 w 55"/>
                <a:gd name="T55" fmla="*/ 26 h 63"/>
                <a:gd name="T56" fmla="*/ 25 w 55"/>
                <a:gd name="T57" fmla="*/ 14 h 63"/>
                <a:gd name="T58" fmla="*/ 22 w 55"/>
                <a:gd name="T59" fmla="*/ 7 h 63"/>
                <a:gd name="T60" fmla="*/ 19 w 55"/>
                <a:gd name="T61" fmla="*/ 4 h 63"/>
                <a:gd name="T62" fmla="*/ 11 w 55"/>
                <a:gd name="T6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63">
                  <a:moveTo>
                    <a:pt x="11" y="0"/>
                  </a:moveTo>
                  <a:cubicBezTo>
                    <a:pt x="7" y="1"/>
                    <a:pt x="4" y="4"/>
                    <a:pt x="5" y="7"/>
                  </a:cubicBezTo>
                  <a:cubicBezTo>
                    <a:pt x="6" y="11"/>
                    <a:pt x="10" y="25"/>
                    <a:pt x="8" y="27"/>
                  </a:cubicBezTo>
                  <a:cubicBezTo>
                    <a:pt x="6" y="29"/>
                    <a:pt x="4" y="26"/>
                    <a:pt x="2" y="26"/>
                  </a:cubicBezTo>
                  <a:cubicBezTo>
                    <a:pt x="0" y="26"/>
                    <a:pt x="3" y="32"/>
                    <a:pt x="2" y="33"/>
                  </a:cubicBezTo>
                  <a:cubicBezTo>
                    <a:pt x="2" y="34"/>
                    <a:pt x="3" y="37"/>
                    <a:pt x="6" y="39"/>
                  </a:cubicBezTo>
                  <a:cubicBezTo>
                    <a:pt x="9" y="41"/>
                    <a:pt x="16" y="42"/>
                    <a:pt x="13" y="43"/>
                  </a:cubicBezTo>
                  <a:cubicBezTo>
                    <a:pt x="10" y="45"/>
                    <a:pt x="12" y="46"/>
                    <a:pt x="14" y="47"/>
                  </a:cubicBezTo>
                  <a:cubicBezTo>
                    <a:pt x="16" y="49"/>
                    <a:pt x="18" y="50"/>
                    <a:pt x="21" y="51"/>
                  </a:cubicBezTo>
                  <a:cubicBezTo>
                    <a:pt x="24" y="52"/>
                    <a:pt x="26" y="50"/>
                    <a:pt x="28" y="49"/>
                  </a:cubicBezTo>
                  <a:cubicBezTo>
                    <a:pt x="29" y="47"/>
                    <a:pt x="28" y="50"/>
                    <a:pt x="28" y="52"/>
                  </a:cubicBezTo>
                  <a:cubicBezTo>
                    <a:pt x="28" y="54"/>
                    <a:pt x="31" y="54"/>
                    <a:pt x="33" y="53"/>
                  </a:cubicBezTo>
                  <a:cubicBezTo>
                    <a:pt x="36" y="53"/>
                    <a:pt x="37" y="55"/>
                    <a:pt x="38" y="56"/>
                  </a:cubicBezTo>
                  <a:cubicBezTo>
                    <a:pt x="40" y="57"/>
                    <a:pt x="39" y="53"/>
                    <a:pt x="40" y="51"/>
                  </a:cubicBezTo>
                  <a:cubicBezTo>
                    <a:pt x="40" y="50"/>
                    <a:pt x="42" y="53"/>
                    <a:pt x="43" y="55"/>
                  </a:cubicBezTo>
                  <a:cubicBezTo>
                    <a:pt x="44" y="57"/>
                    <a:pt x="42" y="57"/>
                    <a:pt x="43" y="59"/>
                  </a:cubicBezTo>
                  <a:cubicBezTo>
                    <a:pt x="44" y="61"/>
                    <a:pt x="51" y="63"/>
                    <a:pt x="53" y="63"/>
                  </a:cubicBezTo>
                  <a:cubicBezTo>
                    <a:pt x="55" y="63"/>
                    <a:pt x="54" y="60"/>
                    <a:pt x="55" y="59"/>
                  </a:cubicBezTo>
                  <a:cubicBezTo>
                    <a:pt x="55" y="58"/>
                    <a:pt x="50" y="56"/>
                    <a:pt x="49" y="54"/>
                  </a:cubicBezTo>
                  <a:cubicBezTo>
                    <a:pt x="48" y="53"/>
                    <a:pt x="50" y="52"/>
                    <a:pt x="50" y="50"/>
                  </a:cubicBezTo>
                  <a:cubicBezTo>
                    <a:pt x="49" y="49"/>
                    <a:pt x="46" y="49"/>
                    <a:pt x="44" y="49"/>
                  </a:cubicBezTo>
                  <a:cubicBezTo>
                    <a:pt x="43" y="49"/>
                    <a:pt x="41" y="47"/>
                    <a:pt x="39" y="46"/>
                  </a:cubicBezTo>
                  <a:cubicBezTo>
                    <a:pt x="38" y="45"/>
                    <a:pt x="32" y="46"/>
                    <a:pt x="29" y="45"/>
                  </a:cubicBezTo>
                  <a:cubicBezTo>
                    <a:pt x="26" y="45"/>
                    <a:pt x="26" y="41"/>
                    <a:pt x="26" y="39"/>
                  </a:cubicBezTo>
                  <a:cubicBezTo>
                    <a:pt x="25" y="37"/>
                    <a:pt x="28" y="41"/>
                    <a:pt x="31" y="42"/>
                  </a:cubicBezTo>
                  <a:cubicBezTo>
                    <a:pt x="34" y="43"/>
                    <a:pt x="30" y="37"/>
                    <a:pt x="27" y="36"/>
                  </a:cubicBezTo>
                  <a:cubicBezTo>
                    <a:pt x="25" y="35"/>
                    <a:pt x="23" y="32"/>
                    <a:pt x="23" y="31"/>
                  </a:cubicBezTo>
                  <a:cubicBezTo>
                    <a:pt x="22" y="29"/>
                    <a:pt x="27" y="28"/>
                    <a:pt x="27" y="26"/>
                  </a:cubicBezTo>
                  <a:cubicBezTo>
                    <a:pt x="27" y="24"/>
                    <a:pt x="29" y="18"/>
                    <a:pt x="25" y="14"/>
                  </a:cubicBezTo>
                  <a:cubicBezTo>
                    <a:pt x="20" y="11"/>
                    <a:pt x="21" y="9"/>
                    <a:pt x="22" y="7"/>
                  </a:cubicBezTo>
                  <a:cubicBezTo>
                    <a:pt x="23" y="5"/>
                    <a:pt x="23" y="4"/>
                    <a:pt x="19" y="4"/>
                  </a:cubicBezTo>
                  <a:cubicBezTo>
                    <a:pt x="15" y="4"/>
                    <a:pt x="15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2" name="Freeform 38"/>
            <p:cNvSpPr/>
            <p:nvPr/>
          </p:nvSpPr>
          <p:spPr bwMode="auto">
            <a:xfrm>
              <a:off x="7754939" y="3395718"/>
              <a:ext cx="27340" cy="40327"/>
            </a:xfrm>
            <a:custGeom>
              <a:avLst/>
              <a:gdLst>
                <a:gd name="T0" fmla="*/ 2 w 17"/>
                <a:gd name="T1" fmla="*/ 3 h 25"/>
                <a:gd name="T2" fmla="*/ 3 w 17"/>
                <a:gd name="T3" fmla="*/ 5 h 25"/>
                <a:gd name="T4" fmla="*/ 9 w 17"/>
                <a:gd name="T5" fmla="*/ 12 h 25"/>
                <a:gd name="T6" fmla="*/ 9 w 17"/>
                <a:gd name="T7" fmla="*/ 16 h 25"/>
                <a:gd name="T8" fmla="*/ 7 w 17"/>
                <a:gd name="T9" fmla="*/ 18 h 25"/>
                <a:gd name="T10" fmla="*/ 12 w 17"/>
                <a:gd name="T11" fmla="*/ 25 h 25"/>
                <a:gd name="T12" fmla="*/ 13 w 17"/>
                <a:gd name="T13" fmla="*/ 18 h 25"/>
                <a:gd name="T14" fmla="*/ 16 w 17"/>
                <a:gd name="T15" fmla="*/ 14 h 25"/>
                <a:gd name="T16" fmla="*/ 13 w 17"/>
                <a:gd name="T17" fmla="*/ 5 h 25"/>
                <a:gd name="T18" fmla="*/ 8 w 17"/>
                <a:gd name="T19" fmla="*/ 1 h 25"/>
                <a:gd name="T20" fmla="*/ 2 w 17"/>
                <a:gd name="T2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5">
                  <a:moveTo>
                    <a:pt x="2" y="3"/>
                  </a:moveTo>
                  <a:cubicBezTo>
                    <a:pt x="1" y="3"/>
                    <a:pt x="0" y="2"/>
                    <a:pt x="3" y="5"/>
                  </a:cubicBezTo>
                  <a:cubicBezTo>
                    <a:pt x="6" y="8"/>
                    <a:pt x="9" y="10"/>
                    <a:pt x="9" y="12"/>
                  </a:cubicBezTo>
                  <a:cubicBezTo>
                    <a:pt x="10" y="13"/>
                    <a:pt x="10" y="16"/>
                    <a:pt x="9" y="16"/>
                  </a:cubicBezTo>
                  <a:cubicBezTo>
                    <a:pt x="8" y="16"/>
                    <a:pt x="6" y="16"/>
                    <a:pt x="7" y="18"/>
                  </a:cubicBezTo>
                  <a:cubicBezTo>
                    <a:pt x="8" y="21"/>
                    <a:pt x="10" y="25"/>
                    <a:pt x="12" y="25"/>
                  </a:cubicBezTo>
                  <a:cubicBezTo>
                    <a:pt x="13" y="24"/>
                    <a:pt x="12" y="19"/>
                    <a:pt x="13" y="18"/>
                  </a:cubicBezTo>
                  <a:cubicBezTo>
                    <a:pt x="15" y="17"/>
                    <a:pt x="17" y="17"/>
                    <a:pt x="16" y="14"/>
                  </a:cubicBezTo>
                  <a:cubicBezTo>
                    <a:pt x="15" y="11"/>
                    <a:pt x="15" y="7"/>
                    <a:pt x="13" y="5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4" y="0"/>
                    <a:pt x="4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3" name="Freeform 39"/>
            <p:cNvSpPr/>
            <p:nvPr/>
          </p:nvSpPr>
          <p:spPr bwMode="auto">
            <a:xfrm>
              <a:off x="7733750" y="3442880"/>
              <a:ext cx="82705" cy="66300"/>
            </a:xfrm>
            <a:custGeom>
              <a:avLst/>
              <a:gdLst>
                <a:gd name="T0" fmla="*/ 46 w 51"/>
                <a:gd name="T1" fmla="*/ 20 h 41"/>
                <a:gd name="T2" fmla="*/ 35 w 51"/>
                <a:gd name="T3" fmla="*/ 1 h 41"/>
                <a:gd name="T4" fmla="*/ 32 w 51"/>
                <a:gd name="T5" fmla="*/ 11 h 41"/>
                <a:gd name="T6" fmla="*/ 27 w 51"/>
                <a:gd name="T7" fmla="*/ 13 h 41"/>
                <a:gd name="T8" fmla="*/ 20 w 51"/>
                <a:gd name="T9" fmla="*/ 19 h 41"/>
                <a:gd name="T10" fmla="*/ 15 w 51"/>
                <a:gd name="T11" fmla="*/ 15 h 41"/>
                <a:gd name="T12" fmla="*/ 11 w 51"/>
                <a:gd name="T13" fmla="*/ 17 h 41"/>
                <a:gd name="T14" fmla="*/ 7 w 51"/>
                <a:gd name="T15" fmla="*/ 19 h 41"/>
                <a:gd name="T16" fmla="*/ 1 w 51"/>
                <a:gd name="T17" fmla="*/ 23 h 41"/>
                <a:gd name="T18" fmla="*/ 2 w 51"/>
                <a:gd name="T19" fmla="*/ 28 h 41"/>
                <a:gd name="T20" fmla="*/ 6 w 51"/>
                <a:gd name="T21" fmla="*/ 23 h 41"/>
                <a:gd name="T22" fmla="*/ 11 w 51"/>
                <a:gd name="T23" fmla="*/ 26 h 41"/>
                <a:gd name="T24" fmla="*/ 20 w 51"/>
                <a:gd name="T25" fmla="*/ 23 h 41"/>
                <a:gd name="T26" fmla="*/ 24 w 51"/>
                <a:gd name="T27" fmla="*/ 28 h 41"/>
                <a:gd name="T28" fmla="*/ 27 w 51"/>
                <a:gd name="T29" fmla="*/ 38 h 41"/>
                <a:gd name="T30" fmla="*/ 35 w 51"/>
                <a:gd name="T31" fmla="*/ 41 h 41"/>
                <a:gd name="T32" fmla="*/ 41 w 51"/>
                <a:gd name="T33" fmla="*/ 36 h 41"/>
                <a:gd name="T34" fmla="*/ 39 w 51"/>
                <a:gd name="T35" fmla="*/ 31 h 41"/>
                <a:gd name="T36" fmla="*/ 43 w 51"/>
                <a:gd name="T37" fmla="*/ 31 h 41"/>
                <a:gd name="T38" fmla="*/ 49 w 51"/>
                <a:gd name="T39" fmla="*/ 31 h 41"/>
                <a:gd name="T40" fmla="*/ 46 w 51"/>
                <a:gd name="T4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41">
                  <a:moveTo>
                    <a:pt x="46" y="20"/>
                  </a:moveTo>
                  <a:cubicBezTo>
                    <a:pt x="45" y="14"/>
                    <a:pt x="37" y="2"/>
                    <a:pt x="35" y="1"/>
                  </a:cubicBezTo>
                  <a:cubicBezTo>
                    <a:pt x="32" y="0"/>
                    <a:pt x="33" y="10"/>
                    <a:pt x="32" y="11"/>
                  </a:cubicBezTo>
                  <a:cubicBezTo>
                    <a:pt x="32" y="11"/>
                    <a:pt x="27" y="10"/>
                    <a:pt x="27" y="13"/>
                  </a:cubicBezTo>
                  <a:cubicBezTo>
                    <a:pt x="26" y="15"/>
                    <a:pt x="21" y="20"/>
                    <a:pt x="20" y="19"/>
                  </a:cubicBezTo>
                  <a:cubicBezTo>
                    <a:pt x="19" y="18"/>
                    <a:pt x="16" y="15"/>
                    <a:pt x="15" y="15"/>
                  </a:cubicBezTo>
                  <a:cubicBezTo>
                    <a:pt x="14" y="15"/>
                    <a:pt x="10" y="16"/>
                    <a:pt x="11" y="17"/>
                  </a:cubicBezTo>
                  <a:cubicBezTo>
                    <a:pt x="11" y="19"/>
                    <a:pt x="9" y="18"/>
                    <a:pt x="7" y="19"/>
                  </a:cubicBezTo>
                  <a:cubicBezTo>
                    <a:pt x="5" y="20"/>
                    <a:pt x="1" y="21"/>
                    <a:pt x="1" y="23"/>
                  </a:cubicBezTo>
                  <a:cubicBezTo>
                    <a:pt x="2" y="26"/>
                    <a:pt x="0" y="30"/>
                    <a:pt x="2" y="28"/>
                  </a:cubicBezTo>
                  <a:cubicBezTo>
                    <a:pt x="4" y="25"/>
                    <a:pt x="5" y="22"/>
                    <a:pt x="6" y="23"/>
                  </a:cubicBezTo>
                  <a:cubicBezTo>
                    <a:pt x="8" y="25"/>
                    <a:pt x="8" y="27"/>
                    <a:pt x="11" y="26"/>
                  </a:cubicBezTo>
                  <a:cubicBezTo>
                    <a:pt x="14" y="25"/>
                    <a:pt x="18" y="22"/>
                    <a:pt x="20" y="23"/>
                  </a:cubicBezTo>
                  <a:cubicBezTo>
                    <a:pt x="22" y="25"/>
                    <a:pt x="25" y="26"/>
                    <a:pt x="24" y="28"/>
                  </a:cubicBezTo>
                  <a:cubicBezTo>
                    <a:pt x="23" y="30"/>
                    <a:pt x="22" y="34"/>
                    <a:pt x="27" y="38"/>
                  </a:cubicBezTo>
                  <a:cubicBezTo>
                    <a:pt x="31" y="41"/>
                    <a:pt x="33" y="41"/>
                    <a:pt x="35" y="41"/>
                  </a:cubicBezTo>
                  <a:cubicBezTo>
                    <a:pt x="38" y="40"/>
                    <a:pt x="42" y="38"/>
                    <a:pt x="41" y="36"/>
                  </a:cubicBezTo>
                  <a:cubicBezTo>
                    <a:pt x="39" y="35"/>
                    <a:pt x="38" y="32"/>
                    <a:pt x="39" y="31"/>
                  </a:cubicBezTo>
                  <a:cubicBezTo>
                    <a:pt x="39" y="30"/>
                    <a:pt x="41" y="28"/>
                    <a:pt x="43" y="31"/>
                  </a:cubicBezTo>
                  <a:cubicBezTo>
                    <a:pt x="45" y="33"/>
                    <a:pt x="48" y="34"/>
                    <a:pt x="49" y="31"/>
                  </a:cubicBezTo>
                  <a:cubicBezTo>
                    <a:pt x="51" y="29"/>
                    <a:pt x="48" y="26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4" name="Freeform 40"/>
            <p:cNvSpPr/>
            <p:nvPr/>
          </p:nvSpPr>
          <p:spPr bwMode="auto">
            <a:xfrm>
              <a:off x="7715979" y="3410072"/>
              <a:ext cx="29391" cy="27340"/>
            </a:xfrm>
            <a:custGeom>
              <a:avLst/>
              <a:gdLst>
                <a:gd name="T0" fmla="*/ 11 w 18"/>
                <a:gd name="T1" fmla="*/ 11 h 17"/>
                <a:gd name="T2" fmla="*/ 16 w 18"/>
                <a:gd name="T3" fmla="*/ 7 h 17"/>
                <a:gd name="T4" fmla="*/ 12 w 18"/>
                <a:gd name="T5" fmla="*/ 2 h 17"/>
                <a:gd name="T6" fmla="*/ 4 w 18"/>
                <a:gd name="T7" fmla="*/ 0 h 17"/>
                <a:gd name="T8" fmla="*/ 7 w 18"/>
                <a:gd name="T9" fmla="*/ 7 h 17"/>
                <a:gd name="T10" fmla="*/ 5 w 18"/>
                <a:gd name="T11" fmla="*/ 13 h 17"/>
                <a:gd name="T12" fmla="*/ 11 w 18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1" y="11"/>
                  </a:moveTo>
                  <a:cubicBezTo>
                    <a:pt x="14" y="10"/>
                    <a:pt x="14" y="8"/>
                    <a:pt x="16" y="7"/>
                  </a:cubicBezTo>
                  <a:cubicBezTo>
                    <a:pt x="18" y="6"/>
                    <a:pt x="15" y="2"/>
                    <a:pt x="12" y="2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0" y="1"/>
                    <a:pt x="4" y="4"/>
                    <a:pt x="7" y="7"/>
                  </a:cubicBezTo>
                  <a:cubicBezTo>
                    <a:pt x="9" y="10"/>
                    <a:pt x="4" y="10"/>
                    <a:pt x="5" y="13"/>
                  </a:cubicBezTo>
                  <a:cubicBezTo>
                    <a:pt x="5" y="17"/>
                    <a:pt x="8" y="13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5" name="Freeform 41"/>
            <p:cNvSpPr/>
            <p:nvPr/>
          </p:nvSpPr>
          <p:spPr bwMode="auto">
            <a:xfrm>
              <a:off x="7732383" y="3426476"/>
              <a:ext cx="22556" cy="36909"/>
            </a:xfrm>
            <a:custGeom>
              <a:avLst/>
              <a:gdLst>
                <a:gd name="T0" fmla="*/ 10 w 14"/>
                <a:gd name="T1" fmla="*/ 0 h 23"/>
                <a:gd name="T2" fmla="*/ 5 w 14"/>
                <a:gd name="T3" fmla="*/ 6 h 23"/>
                <a:gd name="T4" fmla="*/ 3 w 14"/>
                <a:gd name="T5" fmla="*/ 13 h 23"/>
                <a:gd name="T6" fmla="*/ 11 w 14"/>
                <a:gd name="T7" fmla="*/ 20 h 23"/>
                <a:gd name="T8" fmla="*/ 10 w 14"/>
                <a:gd name="T9" fmla="*/ 10 h 23"/>
                <a:gd name="T10" fmla="*/ 10 w 14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3">
                  <a:moveTo>
                    <a:pt x="10" y="0"/>
                  </a:moveTo>
                  <a:cubicBezTo>
                    <a:pt x="9" y="0"/>
                    <a:pt x="5" y="3"/>
                    <a:pt x="5" y="6"/>
                  </a:cubicBezTo>
                  <a:cubicBezTo>
                    <a:pt x="4" y="9"/>
                    <a:pt x="0" y="10"/>
                    <a:pt x="3" y="13"/>
                  </a:cubicBezTo>
                  <a:cubicBezTo>
                    <a:pt x="5" y="17"/>
                    <a:pt x="11" y="23"/>
                    <a:pt x="11" y="20"/>
                  </a:cubicBezTo>
                  <a:cubicBezTo>
                    <a:pt x="11" y="17"/>
                    <a:pt x="10" y="13"/>
                    <a:pt x="10" y="10"/>
                  </a:cubicBezTo>
                  <a:cubicBezTo>
                    <a:pt x="10" y="7"/>
                    <a:pt x="14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6" name="Freeform 42"/>
            <p:cNvSpPr/>
            <p:nvPr/>
          </p:nvSpPr>
          <p:spPr bwMode="auto">
            <a:xfrm>
              <a:off x="7753572" y="3436045"/>
              <a:ext cx="27340" cy="12987"/>
            </a:xfrm>
            <a:custGeom>
              <a:avLst/>
              <a:gdLst>
                <a:gd name="T0" fmla="*/ 2 w 17"/>
                <a:gd name="T1" fmla="*/ 8 h 8"/>
                <a:gd name="T2" fmla="*/ 7 w 17"/>
                <a:gd name="T3" fmla="*/ 2 h 8"/>
                <a:gd name="T4" fmla="*/ 2 w 1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">
                  <a:moveTo>
                    <a:pt x="2" y="8"/>
                  </a:moveTo>
                  <a:cubicBezTo>
                    <a:pt x="4" y="8"/>
                    <a:pt x="17" y="6"/>
                    <a:pt x="7" y="2"/>
                  </a:cubicBezTo>
                  <a:cubicBezTo>
                    <a:pt x="3" y="0"/>
                    <a:pt x="0" y="7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7" name="Freeform 43"/>
            <p:cNvSpPr/>
            <p:nvPr/>
          </p:nvSpPr>
          <p:spPr bwMode="auto">
            <a:xfrm>
              <a:off x="7683855" y="3381364"/>
              <a:ext cx="23923" cy="20505"/>
            </a:xfrm>
            <a:custGeom>
              <a:avLst/>
              <a:gdLst>
                <a:gd name="T0" fmla="*/ 11 w 15"/>
                <a:gd name="T1" fmla="*/ 2 h 13"/>
                <a:gd name="T2" fmla="*/ 2 w 15"/>
                <a:gd name="T3" fmla="*/ 2 h 13"/>
                <a:gd name="T4" fmla="*/ 5 w 15"/>
                <a:gd name="T5" fmla="*/ 6 h 13"/>
                <a:gd name="T6" fmla="*/ 12 w 15"/>
                <a:gd name="T7" fmla="*/ 13 h 13"/>
                <a:gd name="T8" fmla="*/ 15 w 15"/>
                <a:gd name="T9" fmla="*/ 8 h 13"/>
                <a:gd name="T10" fmla="*/ 11 w 15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1" y="2"/>
                  </a:moveTo>
                  <a:cubicBezTo>
                    <a:pt x="8" y="1"/>
                    <a:pt x="0" y="0"/>
                    <a:pt x="2" y="2"/>
                  </a:cubicBezTo>
                  <a:cubicBezTo>
                    <a:pt x="3" y="3"/>
                    <a:pt x="2" y="6"/>
                    <a:pt x="5" y="6"/>
                  </a:cubicBezTo>
                  <a:cubicBezTo>
                    <a:pt x="8" y="6"/>
                    <a:pt x="7" y="13"/>
                    <a:pt x="12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6"/>
                    <a:pt x="14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8" name="Freeform 44"/>
            <p:cNvSpPr/>
            <p:nvPr/>
          </p:nvSpPr>
          <p:spPr bwMode="auto">
            <a:xfrm>
              <a:off x="7646945" y="3419641"/>
              <a:ext cx="38276" cy="45795"/>
            </a:xfrm>
            <a:custGeom>
              <a:avLst/>
              <a:gdLst>
                <a:gd name="T0" fmla="*/ 10 w 24"/>
                <a:gd name="T1" fmla="*/ 17 h 28"/>
                <a:gd name="T2" fmla="*/ 2 w 24"/>
                <a:gd name="T3" fmla="*/ 28 h 28"/>
                <a:gd name="T4" fmla="*/ 14 w 24"/>
                <a:gd name="T5" fmla="*/ 19 h 28"/>
                <a:gd name="T6" fmla="*/ 24 w 24"/>
                <a:gd name="T7" fmla="*/ 11 h 28"/>
                <a:gd name="T8" fmla="*/ 20 w 24"/>
                <a:gd name="T9" fmla="*/ 3 h 28"/>
                <a:gd name="T10" fmla="*/ 18 w 24"/>
                <a:gd name="T11" fmla="*/ 9 h 28"/>
                <a:gd name="T12" fmla="*/ 10 w 24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10" y="17"/>
                  </a:moveTo>
                  <a:cubicBezTo>
                    <a:pt x="9" y="18"/>
                    <a:pt x="0" y="28"/>
                    <a:pt x="2" y="28"/>
                  </a:cubicBezTo>
                  <a:cubicBezTo>
                    <a:pt x="5" y="28"/>
                    <a:pt x="11" y="20"/>
                    <a:pt x="14" y="19"/>
                  </a:cubicBezTo>
                  <a:cubicBezTo>
                    <a:pt x="16" y="18"/>
                    <a:pt x="23" y="13"/>
                    <a:pt x="24" y="11"/>
                  </a:cubicBezTo>
                  <a:cubicBezTo>
                    <a:pt x="24" y="9"/>
                    <a:pt x="22" y="0"/>
                    <a:pt x="20" y="3"/>
                  </a:cubicBezTo>
                  <a:cubicBezTo>
                    <a:pt x="18" y="4"/>
                    <a:pt x="21" y="8"/>
                    <a:pt x="18" y="9"/>
                  </a:cubicBezTo>
                  <a:cubicBezTo>
                    <a:pt x="16" y="10"/>
                    <a:pt x="11" y="16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79" name="Freeform 45"/>
            <p:cNvSpPr/>
            <p:nvPr/>
          </p:nvSpPr>
          <p:spPr bwMode="auto">
            <a:xfrm>
              <a:off x="7911462" y="3613757"/>
              <a:ext cx="405320" cy="185914"/>
            </a:xfrm>
            <a:custGeom>
              <a:avLst/>
              <a:gdLst>
                <a:gd name="T0" fmla="*/ 188 w 251"/>
                <a:gd name="T1" fmla="*/ 84 h 115"/>
                <a:gd name="T2" fmla="*/ 206 w 251"/>
                <a:gd name="T3" fmla="*/ 103 h 115"/>
                <a:gd name="T4" fmla="*/ 235 w 251"/>
                <a:gd name="T5" fmla="*/ 112 h 115"/>
                <a:gd name="T6" fmla="*/ 247 w 251"/>
                <a:gd name="T7" fmla="*/ 112 h 115"/>
                <a:gd name="T8" fmla="*/ 220 w 251"/>
                <a:gd name="T9" fmla="*/ 94 h 115"/>
                <a:gd name="T10" fmla="*/ 195 w 251"/>
                <a:gd name="T11" fmla="*/ 69 h 115"/>
                <a:gd name="T12" fmla="*/ 192 w 251"/>
                <a:gd name="T13" fmla="*/ 59 h 115"/>
                <a:gd name="T14" fmla="*/ 172 w 251"/>
                <a:gd name="T15" fmla="*/ 47 h 115"/>
                <a:gd name="T16" fmla="*/ 153 w 251"/>
                <a:gd name="T17" fmla="*/ 36 h 115"/>
                <a:gd name="T18" fmla="*/ 120 w 251"/>
                <a:gd name="T19" fmla="*/ 25 h 115"/>
                <a:gd name="T20" fmla="*/ 118 w 251"/>
                <a:gd name="T21" fmla="*/ 24 h 115"/>
                <a:gd name="T22" fmla="*/ 113 w 251"/>
                <a:gd name="T23" fmla="*/ 22 h 115"/>
                <a:gd name="T24" fmla="*/ 112 w 251"/>
                <a:gd name="T25" fmla="*/ 21 h 115"/>
                <a:gd name="T26" fmla="*/ 111 w 251"/>
                <a:gd name="T27" fmla="*/ 20 h 115"/>
                <a:gd name="T28" fmla="*/ 105 w 251"/>
                <a:gd name="T29" fmla="*/ 21 h 115"/>
                <a:gd name="T30" fmla="*/ 78 w 251"/>
                <a:gd name="T31" fmla="*/ 11 h 115"/>
                <a:gd name="T32" fmla="*/ 66 w 251"/>
                <a:gd name="T33" fmla="*/ 17 h 115"/>
                <a:gd name="T34" fmla="*/ 65 w 251"/>
                <a:gd name="T35" fmla="*/ 22 h 115"/>
                <a:gd name="T36" fmla="*/ 57 w 251"/>
                <a:gd name="T37" fmla="*/ 31 h 115"/>
                <a:gd name="T38" fmla="*/ 44 w 251"/>
                <a:gd name="T39" fmla="*/ 21 h 115"/>
                <a:gd name="T40" fmla="*/ 33 w 251"/>
                <a:gd name="T41" fmla="*/ 5 h 115"/>
                <a:gd name="T42" fmla="*/ 10 w 251"/>
                <a:gd name="T43" fmla="*/ 4 h 115"/>
                <a:gd name="T44" fmla="*/ 4 w 251"/>
                <a:gd name="T45" fmla="*/ 6 h 115"/>
                <a:gd name="T46" fmla="*/ 20 w 251"/>
                <a:gd name="T47" fmla="*/ 16 h 115"/>
                <a:gd name="T48" fmla="*/ 31 w 251"/>
                <a:gd name="T49" fmla="*/ 25 h 115"/>
                <a:gd name="T50" fmla="*/ 35 w 251"/>
                <a:gd name="T51" fmla="*/ 35 h 115"/>
                <a:gd name="T52" fmla="*/ 41 w 251"/>
                <a:gd name="T53" fmla="*/ 36 h 115"/>
                <a:gd name="T54" fmla="*/ 49 w 251"/>
                <a:gd name="T55" fmla="*/ 39 h 115"/>
                <a:gd name="T56" fmla="*/ 85 w 251"/>
                <a:gd name="T57" fmla="*/ 53 h 115"/>
                <a:gd name="T58" fmla="*/ 113 w 251"/>
                <a:gd name="T59" fmla="*/ 79 h 115"/>
                <a:gd name="T60" fmla="*/ 99 w 251"/>
                <a:gd name="T61" fmla="*/ 89 h 115"/>
                <a:gd name="T62" fmla="*/ 115 w 251"/>
                <a:gd name="T63" fmla="*/ 87 h 115"/>
                <a:gd name="T64" fmla="*/ 126 w 251"/>
                <a:gd name="T65" fmla="*/ 88 h 115"/>
                <a:gd name="T66" fmla="*/ 128 w 251"/>
                <a:gd name="T67" fmla="*/ 90 h 115"/>
                <a:gd name="T68" fmla="*/ 130 w 251"/>
                <a:gd name="T69" fmla="*/ 92 h 115"/>
                <a:gd name="T70" fmla="*/ 132 w 251"/>
                <a:gd name="T71" fmla="*/ 94 h 115"/>
                <a:gd name="T72" fmla="*/ 135 w 251"/>
                <a:gd name="T73" fmla="*/ 96 h 115"/>
                <a:gd name="T74" fmla="*/ 136 w 251"/>
                <a:gd name="T75" fmla="*/ 97 h 115"/>
                <a:gd name="T76" fmla="*/ 138 w 251"/>
                <a:gd name="T77" fmla="*/ 98 h 115"/>
                <a:gd name="T78" fmla="*/ 140 w 251"/>
                <a:gd name="T79" fmla="*/ 98 h 115"/>
                <a:gd name="T80" fmla="*/ 154 w 251"/>
                <a:gd name="T81" fmla="*/ 98 h 115"/>
                <a:gd name="T82" fmla="*/ 155 w 251"/>
                <a:gd name="T83" fmla="*/ 87 h 115"/>
                <a:gd name="T84" fmla="*/ 165 w 251"/>
                <a:gd name="T85" fmla="*/ 81 h 115"/>
                <a:gd name="T86" fmla="*/ 179 w 251"/>
                <a:gd name="T87" fmla="*/ 8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115">
                  <a:moveTo>
                    <a:pt x="179" y="82"/>
                  </a:moveTo>
                  <a:cubicBezTo>
                    <a:pt x="184" y="84"/>
                    <a:pt x="186" y="84"/>
                    <a:pt x="188" y="84"/>
                  </a:cubicBezTo>
                  <a:cubicBezTo>
                    <a:pt x="189" y="84"/>
                    <a:pt x="195" y="92"/>
                    <a:pt x="195" y="92"/>
                  </a:cubicBezTo>
                  <a:cubicBezTo>
                    <a:pt x="195" y="92"/>
                    <a:pt x="203" y="101"/>
                    <a:pt x="206" y="103"/>
                  </a:cubicBezTo>
                  <a:cubicBezTo>
                    <a:pt x="208" y="105"/>
                    <a:pt x="213" y="106"/>
                    <a:pt x="217" y="106"/>
                  </a:cubicBezTo>
                  <a:cubicBezTo>
                    <a:pt x="222" y="106"/>
                    <a:pt x="232" y="110"/>
                    <a:pt x="235" y="112"/>
                  </a:cubicBezTo>
                  <a:cubicBezTo>
                    <a:pt x="238" y="113"/>
                    <a:pt x="238" y="115"/>
                    <a:pt x="242" y="115"/>
                  </a:cubicBezTo>
                  <a:cubicBezTo>
                    <a:pt x="247" y="115"/>
                    <a:pt x="251" y="115"/>
                    <a:pt x="247" y="112"/>
                  </a:cubicBezTo>
                  <a:cubicBezTo>
                    <a:pt x="243" y="110"/>
                    <a:pt x="242" y="109"/>
                    <a:pt x="236" y="105"/>
                  </a:cubicBezTo>
                  <a:cubicBezTo>
                    <a:pt x="230" y="100"/>
                    <a:pt x="224" y="96"/>
                    <a:pt x="220" y="94"/>
                  </a:cubicBezTo>
                  <a:cubicBezTo>
                    <a:pt x="217" y="93"/>
                    <a:pt x="215" y="90"/>
                    <a:pt x="210" y="85"/>
                  </a:cubicBezTo>
                  <a:cubicBezTo>
                    <a:pt x="205" y="79"/>
                    <a:pt x="191" y="69"/>
                    <a:pt x="195" y="69"/>
                  </a:cubicBezTo>
                  <a:cubicBezTo>
                    <a:pt x="199" y="69"/>
                    <a:pt x="207" y="70"/>
                    <a:pt x="205" y="68"/>
                  </a:cubicBezTo>
                  <a:cubicBezTo>
                    <a:pt x="203" y="66"/>
                    <a:pt x="197" y="60"/>
                    <a:pt x="192" y="59"/>
                  </a:cubicBezTo>
                  <a:cubicBezTo>
                    <a:pt x="187" y="57"/>
                    <a:pt x="178" y="57"/>
                    <a:pt x="177" y="54"/>
                  </a:cubicBezTo>
                  <a:cubicBezTo>
                    <a:pt x="176" y="51"/>
                    <a:pt x="178" y="51"/>
                    <a:pt x="172" y="47"/>
                  </a:cubicBezTo>
                  <a:cubicBezTo>
                    <a:pt x="166" y="44"/>
                    <a:pt x="163" y="41"/>
                    <a:pt x="161" y="39"/>
                  </a:cubicBezTo>
                  <a:cubicBezTo>
                    <a:pt x="158" y="36"/>
                    <a:pt x="160" y="37"/>
                    <a:pt x="153" y="36"/>
                  </a:cubicBezTo>
                  <a:cubicBezTo>
                    <a:pt x="147" y="34"/>
                    <a:pt x="145" y="31"/>
                    <a:pt x="139" y="30"/>
                  </a:cubicBezTo>
                  <a:cubicBezTo>
                    <a:pt x="134" y="29"/>
                    <a:pt x="124" y="28"/>
                    <a:pt x="120" y="25"/>
                  </a:cubicBezTo>
                  <a:cubicBezTo>
                    <a:pt x="119" y="25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6" y="23"/>
                    <a:pt x="115" y="22"/>
                    <a:pt x="113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2"/>
                    <a:pt x="112" y="22"/>
                    <a:pt x="112" y="22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2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1" y="20"/>
                  </a:cubicBezTo>
                  <a:cubicBezTo>
                    <a:pt x="112" y="19"/>
                    <a:pt x="109" y="15"/>
                    <a:pt x="108" y="16"/>
                  </a:cubicBezTo>
                  <a:cubicBezTo>
                    <a:pt x="107" y="18"/>
                    <a:pt x="107" y="21"/>
                    <a:pt x="105" y="21"/>
                  </a:cubicBezTo>
                  <a:cubicBezTo>
                    <a:pt x="102" y="21"/>
                    <a:pt x="98" y="18"/>
                    <a:pt x="94" y="18"/>
                  </a:cubicBezTo>
                  <a:cubicBezTo>
                    <a:pt x="90" y="17"/>
                    <a:pt x="79" y="11"/>
                    <a:pt x="78" y="11"/>
                  </a:cubicBezTo>
                  <a:cubicBezTo>
                    <a:pt x="77" y="11"/>
                    <a:pt x="74" y="18"/>
                    <a:pt x="73" y="18"/>
                  </a:cubicBezTo>
                  <a:cubicBezTo>
                    <a:pt x="72" y="18"/>
                    <a:pt x="69" y="17"/>
                    <a:pt x="66" y="17"/>
                  </a:cubicBezTo>
                  <a:cubicBezTo>
                    <a:pt x="62" y="17"/>
                    <a:pt x="58" y="17"/>
                    <a:pt x="59" y="18"/>
                  </a:cubicBezTo>
                  <a:cubicBezTo>
                    <a:pt x="61" y="19"/>
                    <a:pt x="66" y="20"/>
                    <a:pt x="65" y="22"/>
                  </a:cubicBezTo>
                  <a:cubicBezTo>
                    <a:pt x="64" y="23"/>
                    <a:pt x="66" y="27"/>
                    <a:pt x="64" y="28"/>
                  </a:cubicBezTo>
                  <a:cubicBezTo>
                    <a:pt x="63" y="28"/>
                    <a:pt x="61" y="33"/>
                    <a:pt x="57" y="31"/>
                  </a:cubicBezTo>
                  <a:cubicBezTo>
                    <a:pt x="53" y="30"/>
                    <a:pt x="56" y="27"/>
                    <a:pt x="55" y="26"/>
                  </a:cubicBezTo>
                  <a:cubicBezTo>
                    <a:pt x="54" y="26"/>
                    <a:pt x="46" y="21"/>
                    <a:pt x="44" y="21"/>
                  </a:cubicBezTo>
                  <a:cubicBezTo>
                    <a:pt x="39" y="20"/>
                    <a:pt x="45" y="18"/>
                    <a:pt x="42" y="13"/>
                  </a:cubicBezTo>
                  <a:cubicBezTo>
                    <a:pt x="39" y="9"/>
                    <a:pt x="34" y="5"/>
                    <a:pt x="33" y="5"/>
                  </a:cubicBezTo>
                  <a:cubicBezTo>
                    <a:pt x="32" y="5"/>
                    <a:pt x="19" y="3"/>
                    <a:pt x="17" y="3"/>
                  </a:cubicBezTo>
                  <a:cubicBezTo>
                    <a:pt x="15" y="2"/>
                    <a:pt x="11" y="5"/>
                    <a:pt x="10" y="4"/>
                  </a:cubicBezTo>
                  <a:cubicBezTo>
                    <a:pt x="8" y="3"/>
                    <a:pt x="0" y="0"/>
                    <a:pt x="1" y="2"/>
                  </a:cubicBezTo>
                  <a:cubicBezTo>
                    <a:pt x="1" y="3"/>
                    <a:pt x="1" y="6"/>
                    <a:pt x="4" y="6"/>
                  </a:cubicBezTo>
                  <a:cubicBezTo>
                    <a:pt x="7" y="7"/>
                    <a:pt x="6" y="4"/>
                    <a:pt x="9" y="7"/>
                  </a:cubicBezTo>
                  <a:cubicBezTo>
                    <a:pt x="12" y="10"/>
                    <a:pt x="11" y="13"/>
                    <a:pt x="20" y="16"/>
                  </a:cubicBezTo>
                  <a:cubicBezTo>
                    <a:pt x="28" y="20"/>
                    <a:pt x="36" y="19"/>
                    <a:pt x="35" y="20"/>
                  </a:cubicBezTo>
                  <a:cubicBezTo>
                    <a:pt x="35" y="20"/>
                    <a:pt x="33" y="25"/>
                    <a:pt x="31" y="25"/>
                  </a:cubicBezTo>
                  <a:cubicBezTo>
                    <a:pt x="28" y="25"/>
                    <a:pt x="21" y="26"/>
                    <a:pt x="25" y="28"/>
                  </a:cubicBezTo>
                  <a:cubicBezTo>
                    <a:pt x="29" y="30"/>
                    <a:pt x="37" y="34"/>
                    <a:pt x="35" y="35"/>
                  </a:cubicBezTo>
                  <a:cubicBezTo>
                    <a:pt x="33" y="35"/>
                    <a:pt x="30" y="38"/>
                    <a:pt x="34" y="40"/>
                  </a:cubicBezTo>
                  <a:cubicBezTo>
                    <a:pt x="38" y="43"/>
                    <a:pt x="41" y="39"/>
                    <a:pt x="41" y="36"/>
                  </a:cubicBezTo>
                  <a:cubicBezTo>
                    <a:pt x="40" y="34"/>
                    <a:pt x="38" y="29"/>
                    <a:pt x="41" y="32"/>
                  </a:cubicBezTo>
                  <a:cubicBezTo>
                    <a:pt x="45" y="35"/>
                    <a:pt x="43" y="36"/>
                    <a:pt x="49" y="39"/>
                  </a:cubicBezTo>
                  <a:cubicBezTo>
                    <a:pt x="55" y="41"/>
                    <a:pt x="67" y="44"/>
                    <a:pt x="71" y="47"/>
                  </a:cubicBezTo>
                  <a:cubicBezTo>
                    <a:pt x="76" y="49"/>
                    <a:pt x="83" y="53"/>
                    <a:pt x="85" y="53"/>
                  </a:cubicBezTo>
                  <a:cubicBezTo>
                    <a:pt x="88" y="53"/>
                    <a:pt x="94" y="56"/>
                    <a:pt x="99" y="62"/>
                  </a:cubicBezTo>
                  <a:cubicBezTo>
                    <a:pt x="103" y="67"/>
                    <a:pt x="115" y="79"/>
                    <a:pt x="113" y="79"/>
                  </a:cubicBezTo>
                  <a:cubicBezTo>
                    <a:pt x="110" y="79"/>
                    <a:pt x="104" y="77"/>
                    <a:pt x="103" y="79"/>
                  </a:cubicBezTo>
                  <a:cubicBezTo>
                    <a:pt x="102" y="81"/>
                    <a:pt x="97" y="89"/>
                    <a:pt x="99" y="89"/>
                  </a:cubicBezTo>
                  <a:cubicBezTo>
                    <a:pt x="102" y="89"/>
                    <a:pt x="110" y="83"/>
                    <a:pt x="110" y="84"/>
                  </a:cubicBezTo>
                  <a:cubicBezTo>
                    <a:pt x="111" y="86"/>
                    <a:pt x="113" y="89"/>
                    <a:pt x="115" y="87"/>
                  </a:cubicBezTo>
                  <a:cubicBezTo>
                    <a:pt x="117" y="86"/>
                    <a:pt x="119" y="83"/>
                    <a:pt x="121" y="84"/>
                  </a:cubicBezTo>
                  <a:cubicBezTo>
                    <a:pt x="122" y="84"/>
                    <a:pt x="124" y="84"/>
                    <a:pt x="126" y="88"/>
                  </a:cubicBezTo>
                  <a:cubicBezTo>
                    <a:pt x="126" y="88"/>
                    <a:pt x="127" y="89"/>
                    <a:pt x="127" y="89"/>
                  </a:cubicBezTo>
                  <a:cubicBezTo>
                    <a:pt x="127" y="90"/>
                    <a:pt x="128" y="90"/>
                    <a:pt x="128" y="90"/>
                  </a:cubicBezTo>
                  <a:cubicBezTo>
                    <a:pt x="128" y="90"/>
                    <a:pt x="129" y="91"/>
                    <a:pt x="129" y="91"/>
                  </a:cubicBezTo>
                  <a:cubicBezTo>
                    <a:pt x="129" y="92"/>
                    <a:pt x="130" y="92"/>
                    <a:pt x="130" y="92"/>
                  </a:cubicBezTo>
                  <a:cubicBezTo>
                    <a:pt x="130" y="93"/>
                    <a:pt x="131" y="93"/>
                    <a:pt x="131" y="94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3" y="95"/>
                    <a:pt x="133" y="95"/>
                    <a:pt x="134" y="96"/>
                  </a:cubicBezTo>
                  <a:cubicBezTo>
                    <a:pt x="134" y="96"/>
                    <a:pt x="134" y="96"/>
                    <a:pt x="135" y="96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5" y="96"/>
                    <a:pt x="135" y="97"/>
                    <a:pt x="136" y="97"/>
                  </a:cubicBezTo>
                  <a:cubicBezTo>
                    <a:pt x="136" y="97"/>
                    <a:pt x="136" y="97"/>
                    <a:pt x="137" y="97"/>
                  </a:cubicBezTo>
                  <a:cubicBezTo>
                    <a:pt x="137" y="98"/>
                    <a:pt x="137" y="98"/>
                    <a:pt x="138" y="98"/>
                  </a:cubicBezTo>
                  <a:cubicBezTo>
                    <a:pt x="138" y="98"/>
                    <a:pt x="138" y="98"/>
                    <a:pt x="139" y="98"/>
                  </a:cubicBezTo>
                  <a:cubicBezTo>
                    <a:pt x="139" y="98"/>
                    <a:pt x="139" y="98"/>
                    <a:pt x="140" y="98"/>
                  </a:cubicBezTo>
                  <a:cubicBezTo>
                    <a:pt x="140" y="99"/>
                    <a:pt x="141" y="99"/>
                    <a:pt x="141" y="99"/>
                  </a:cubicBezTo>
                  <a:cubicBezTo>
                    <a:pt x="144" y="98"/>
                    <a:pt x="151" y="98"/>
                    <a:pt x="154" y="98"/>
                  </a:cubicBezTo>
                  <a:cubicBezTo>
                    <a:pt x="158" y="98"/>
                    <a:pt x="164" y="96"/>
                    <a:pt x="160" y="94"/>
                  </a:cubicBezTo>
                  <a:cubicBezTo>
                    <a:pt x="157" y="91"/>
                    <a:pt x="152" y="87"/>
                    <a:pt x="155" y="87"/>
                  </a:cubicBezTo>
                  <a:cubicBezTo>
                    <a:pt x="158" y="86"/>
                    <a:pt x="163" y="86"/>
                    <a:pt x="162" y="85"/>
                  </a:cubicBezTo>
                  <a:cubicBezTo>
                    <a:pt x="161" y="84"/>
                    <a:pt x="163" y="82"/>
                    <a:pt x="165" y="81"/>
                  </a:cubicBezTo>
                  <a:cubicBezTo>
                    <a:pt x="167" y="81"/>
                    <a:pt x="174" y="84"/>
                    <a:pt x="175" y="83"/>
                  </a:cubicBezTo>
                  <a:cubicBezTo>
                    <a:pt x="176" y="82"/>
                    <a:pt x="173" y="80"/>
                    <a:pt x="179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0" name="Freeform 46"/>
            <p:cNvSpPr/>
            <p:nvPr/>
          </p:nvSpPr>
          <p:spPr bwMode="auto">
            <a:xfrm>
              <a:off x="8252533" y="3695094"/>
              <a:ext cx="59465" cy="22556"/>
            </a:xfrm>
            <a:custGeom>
              <a:avLst/>
              <a:gdLst>
                <a:gd name="T0" fmla="*/ 26 w 37"/>
                <a:gd name="T1" fmla="*/ 1 h 14"/>
                <a:gd name="T2" fmla="*/ 18 w 37"/>
                <a:gd name="T3" fmla="*/ 7 h 14"/>
                <a:gd name="T4" fmla="*/ 14 w 37"/>
                <a:gd name="T5" fmla="*/ 5 h 14"/>
                <a:gd name="T6" fmla="*/ 1 w 37"/>
                <a:gd name="T7" fmla="*/ 10 h 14"/>
                <a:gd name="T8" fmla="*/ 25 w 37"/>
                <a:gd name="T9" fmla="*/ 12 h 14"/>
                <a:gd name="T10" fmla="*/ 35 w 37"/>
                <a:gd name="T11" fmla="*/ 3 h 14"/>
                <a:gd name="T12" fmla="*/ 26 w 37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26" y="1"/>
                  </a:moveTo>
                  <a:cubicBezTo>
                    <a:pt x="26" y="2"/>
                    <a:pt x="20" y="7"/>
                    <a:pt x="18" y="7"/>
                  </a:cubicBezTo>
                  <a:cubicBezTo>
                    <a:pt x="16" y="7"/>
                    <a:pt x="15" y="4"/>
                    <a:pt x="14" y="5"/>
                  </a:cubicBezTo>
                  <a:cubicBezTo>
                    <a:pt x="12" y="6"/>
                    <a:pt x="0" y="8"/>
                    <a:pt x="1" y="10"/>
                  </a:cubicBezTo>
                  <a:cubicBezTo>
                    <a:pt x="3" y="11"/>
                    <a:pt x="22" y="14"/>
                    <a:pt x="25" y="12"/>
                  </a:cubicBezTo>
                  <a:cubicBezTo>
                    <a:pt x="27" y="11"/>
                    <a:pt x="37" y="6"/>
                    <a:pt x="35" y="3"/>
                  </a:cubicBezTo>
                  <a:cubicBezTo>
                    <a:pt x="33" y="0"/>
                    <a:pt x="27" y="0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1" name="Freeform 47"/>
            <p:cNvSpPr/>
            <p:nvPr/>
          </p:nvSpPr>
          <p:spPr bwMode="auto">
            <a:xfrm>
              <a:off x="8357109" y="3708081"/>
              <a:ext cx="41010" cy="23923"/>
            </a:xfrm>
            <a:custGeom>
              <a:avLst/>
              <a:gdLst>
                <a:gd name="T0" fmla="*/ 12 w 25"/>
                <a:gd name="T1" fmla="*/ 13 h 15"/>
                <a:gd name="T2" fmla="*/ 5 w 25"/>
                <a:gd name="T3" fmla="*/ 2 h 15"/>
                <a:gd name="T4" fmla="*/ 12 w 25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5">
                  <a:moveTo>
                    <a:pt x="12" y="13"/>
                  </a:moveTo>
                  <a:cubicBezTo>
                    <a:pt x="25" y="15"/>
                    <a:pt x="9" y="3"/>
                    <a:pt x="5" y="2"/>
                  </a:cubicBezTo>
                  <a:cubicBezTo>
                    <a:pt x="0" y="0"/>
                    <a:pt x="9" y="13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2" name="Freeform 48"/>
            <p:cNvSpPr/>
            <p:nvPr/>
          </p:nvSpPr>
          <p:spPr bwMode="auto">
            <a:xfrm>
              <a:off x="8601121" y="3980800"/>
              <a:ext cx="71085" cy="41010"/>
            </a:xfrm>
            <a:custGeom>
              <a:avLst/>
              <a:gdLst>
                <a:gd name="T0" fmla="*/ 27 w 44"/>
                <a:gd name="T1" fmla="*/ 16 h 25"/>
                <a:gd name="T2" fmla="*/ 3 w 44"/>
                <a:gd name="T3" fmla="*/ 1 h 25"/>
                <a:gd name="T4" fmla="*/ 20 w 44"/>
                <a:gd name="T5" fmla="*/ 17 h 25"/>
                <a:gd name="T6" fmla="*/ 40 w 44"/>
                <a:gd name="T7" fmla="*/ 25 h 25"/>
                <a:gd name="T8" fmla="*/ 27 w 44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5">
                  <a:moveTo>
                    <a:pt x="27" y="16"/>
                  </a:moveTo>
                  <a:cubicBezTo>
                    <a:pt x="23" y="13"/>
                    <a:pt x="6" y="3"/>
                    <a:pt x="3" y="1"/>
                  </a:cubicBezTo>
                  <a:cubicBezTo>
                    <a:pt x="0" y="0"/>
                    <a:pt x="14" y="13"/>
                    <a:pt x="20" y="17"/>
                  </a:cubicBezTo>
                  <a:cubicBezTo>
                    <a:pt x="26" y="21"/>
                    <a:pt x="37" y="25"/>
                    <a:pt x="40" y="25"/>
                  </a:cubicBezTo>
                  <a:cubicBezTo>
                    <a:pt x="44" y="25"/>
                    <a:pt x="31" y="18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3" name="Freeform 49"/>
            <p:cNvSpPr/>
            <p:nvPr/>
          </p:nvSpPr>
          <p:spPr bwMode="auto">
            <a:xfrm>
              <a:off x="8809591" y="3921335"/>
              <a:ext cx="25973" cy="21189"/>
            </a:xfrm>
            <a:custGeom>
              <a:avLst/>
              <a:gdLst>
                <a:gd name="T0" fmla="*/ 11 w 16"/>
                <a:gd name="T1" fmla="*/ 5 h 13"/>
                <a:gd name="T2" fmla="*/ 5 w 16"/>
                <a:gd name="T3" fmla="*/ 2 h 13"/>
                <a:gd name="T4" fmla="*/ 0 w 16"/>
                <a:gd name="T5" fmla="*/ 8 h 13"/>
                <a:gd name="T6" fmla="*/ 12 w 16"/>
                <a:gd name="T7" fmla="*/ 13 h 13"/>
                <a:gd name="T8" fmla="*/ 11 w 16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1" y="5"/>
                  </a:moveTo>
                  <a:cubicBezTo>
                    <a:pt x="8" y="2"/>
                    <a:pt x="4" y="0"/>
                    <a:pt x="5" y="2"/>
                  </a:cubicBezTo>
                  <a:cubicBezTo>
                    <a:pt x="5" y="4"/>
                    <a:pt x="1" y="4"/>
                    <a:pt x="0" y="8"/>
                  </a:cubicBezTo>
                  <a:cubicBezTo>
                    <a:pt x="0" y="12"/>
                    <a:pt x="8" y="13"/>
                    <a:pt x="12" y="13"/>
                  </a:cubicBezTo>
                  <a:cubicBezTo>
                    <a:pt x="16" y="13"/>
                    <a:pt x="15" y="8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4" name="Freeform 50"/>
            <p:cNvSpPr/>
            <p:nvPr/>
          </p:nvSpPr>
          <p:spPr bwMode="auto">
            <a:xfrm>
              <a:off x="8817793" y="3896729"/>
              <a:ext cx="21189" cy="21189"/>
            </a:xfrm>
            <a:custGeom>
              <a:avLst/>
              <a:gdLst>
                <a:gd name="T0" fmla="*/ 3 w 13"/>
                <a:gd name="T1" fmla="*/ 10 h 13"/>
                <a:gd name="T2" fmla="*/ 11 w 13"/>
                <a:gd name="T3" fmla="*/ 3 h 13"/>
                <a:gd name="T4" fmla="*/ 4 w 13"/>
                <a:gd name="T5" fmla="*/ 6 h 13"/>
                <a:gd name="T6" fmla="*/ 3 w 13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0"/>
                  </a:moveTo>
                  <a:cubicBezTo>
                    <a:pt x="9" y="13"/>
                    <a:pt x="13" y="5"/>
                    <a:pt x="11" y="3"/>
                  </a:cubicBezTo>
                  <a:cubicBezTo>
                    <a:pt x="10" y="0"/>
                    <a:pt x="7" y="5"/>
                    <a:pt x="4" y="6"/>
                  </a:cubicBezTo>
                  <a:cubicBezTo>
                    <a:pt x="0" y="7"/>
                    <a:pt x="0" y="8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5" name="Freeform 51"/>
            <p:cNvSpPr/>
            <p:nvPr/>
          </p:nvSpPr>
          <p:spPr bwMode="auto">
            <a:xfrm>
              <a:off x="8611374" y="3872806"/>
              <a:ext cx="23923" cy="22556"/>
            </a:xfrm>
            <a:custGeom>
              <a:avLst/>
              <a:gdLst>
                <a:gd name="T0" fmla="*/ 14 w 15"/>
                <a:gd name="T1" fmla="*/ 8 h 14"/>
                <a:gd name="T2" fmla="*/ 5 w 15"/>
                <a:gd name="T3" fmla="*/ 1 h 14"/>
                <a:gd name="T4" fmla="*/ 11 w 15"/>
                <a:gd name="T5" fmla="*/ 12 h 14"/>
                <a:gd name="T6" fmla="*/ 14 w 15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14" y="8"/>
                  </a:moveTo>
                  <a:cubicBezTo>
                    <a:pt x="13" y="6"/>
                    <a:pt x="10" y="2"/>
                    <a:pt x="5" y="1"/>
                  </a:cubicBezTo>
                  <a:cubicBezTo>
                    <a:pt x="0" y="0"/>
                    <a:pt x="9" y="11"/>
                    <a:pt x="11" y="12"/>
                  </a:cubicBezTo>
                  <a:cubicBezTo>
                    <a:pt x="13" y="14"/>
                    <a:pt x="15" y="9"/>
                    <a:pt x="1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6" name="Freeform 52"/>
            <p:cNvSpPr/>
            <p:nvPr/>
          </p:nvSpPr>
          <p:spPr bwMode="auto">
            <a:xfrm>
              <a:off x="8297644" y="3682108"/>
              <a:ext cx="17771" cy="15721"/>
            </a:xfrm>
            <a:custGeom>
              <a:avLst/>
              <a:gdLst>
                <a:gd name="T0" fmla="*/ 9 w 11"/>
                <a:gd name="T1" fmla="*/ 2 h 10"/>
                <a:gd name="T2" fmla="*/ 2 w 11"/>
                <a:gd name="T3" fmla="*/ 1 h 10"/>
                <a:gd name="T4" fmla="*/ 7 w 11"/>
                <a:gd name="T5" fmla="*/ 7 h 10"/>
                <a:gd name="T6" fmla="*/ 9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8" y="0"/>
                    <a:pt x="3" y="0"/>
                    <a:pt x="2" y="1"/>
                  </a:cubicBezTo>
                  <a:cubicBezTo>
                    <a:pt x="0" y="1"/>
                    <a:pt x="4" y="5"/>
                    <a:pt x="7" y="7"/>
                  </a:cubicBezTo>
                  <a:cubicBezTo>
                    <a:pt x="11" y="10"/>
                    <a:pt x="10" y="3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7" name="Freeform 53"/>
            <p:cNvSpPr/>
            <p:nvPr/>
          </p:nvSpPr>
          <p:spPr bwMode="auto">
            <a:xfrm>
              <a:off x="7693424" y="3801721"/>
              <a:ext cx="777148" cy="607638"/>
            </a:xfrm>
            <a:custGeom>
              <a:avLst/>
              <a:gdLst>
                <a:gd name="T0" fmla="*/ 460 w 481"/>
                <a:gd name="T1" fmla="*/ 186 h 376"/>
                <a:gd name="T2" fmla="*/ 424 w 481"/>
                <a:gd name="T3" fmla="*/ 147 h 376"/>
                <a:gd name="T4" fmla="*/ 408 w 481"/>
                <a:gd name="T5" fmla="*/ 135 h 376"/>
                <a:gd name="T6" fmla="*/ 376 w 481"/>
                <a:gd name="T7" fmla="*/ 104 h 376"/>
                <a:gd name="T8" fmla="*/ 350 w 481"/>
                <a:gd name="T9" fmla="*/ 73 h 376"/>
                <a:gd name="T10" fmla="*/ 324 w 481"/>
                <a:gd name="T11" fmla="*/ 39 h 376"/>
                <a:gd name="T12" fmla="*/ 303 w 481"/>
                <a:gd name="T13" fmla="*/ 12 h 376"/>
                <a:gd name="T14" fmla="*/ 290 w 481"/>
                <a:gd name="T15" fmla="*/ 13 h 376"/>
                <a:gd name="T16" fmla="*/ 297 w 481"/>
                <a:gd name="T17" fmla="*/ 55 h 376"/>
                <a:gd name="T18" fmla="*/ 282 w 481"/>
                <a:gd name="T19" fmla="*/ 78 h 376"/>
                <a:gd name="T20" fmla="*/ 255 w 481"/>
                <a:gd name="T21" fmla="*/ 62 h 376"/>
                <a:gd name="T22" fmla="*/ 227 w 481"/>
                <a:gd name="T23" fmla="*/ 45 h 376"/>
                <a:gd name="T24" fmla="*/ 230 w 481"/>
                <a:gd name="T25" fmla="*/ 27 h 376"/>
                <a:gd name="T26" fmla="*/ 227 w 481"/>
                <a:gd name="T27" fmla="*/ 13 h 376"/>
                <a:gd name="T28" fmla="*/ 215 w 481"/>
                <a:gd name="T29" fmla="*/ 15 h 376"/>
                <a:gd name="T30" fmla="*/ 186 w 481"/>
                <a:gd name="T31" fmla="*/ 7 h 376"/>
                <a:gd name="T32" fmla="*/ 167 w 481"/>
                <a:gd name="T33" fmla="*/ 16 h 376"/>
                <a:gd name="T34" fmla="*/ 158 w 481"/>
                <a:gd name="T35" fmla="*/ 33 h 376"/>
                <a:gd name="T36" fmla="*/ 163 w 481"/>
                <a:gd name="T37" fmla="*/ 50 h 376"/>
                <a:gd name="T38" fmla="*/ 144 w 481"/>
                <a:gd name="T39" fmla="*/ 48 h 376"/>
                <a:gd name="T40" fmla="*/ 122 w 481"/>
                <a:gd name="T41" fmla="*/ 38 h 376"/>
                <a:gd name="T42" fmla="*/ 113 w 481"/>
                <a:gd name="T43" fmla="*/ 48 h 376"/>
                <a:gd name="T44" fmla="*/ 105 w 481"/>
                <a:gd name="T45" fmla="*/ 60 h 376"/>
                <a:gd name="T46" fmla="*/ 99 w 481"/>
                <a:gd name="T47" fmla="*/ 70 h 376"/>
                <a:gd name="T48" fmla="*/ 82 w 481"/>
                <a:gd name="T49" fmla="*/ 78 h 376"/>
                <a:gd name="T50" fmla="*/ 74 w 481"/>
                <a:gd name="T51" fmla="*/ 104 h 376"/>
                <a:gd name="T52" fmla="*/ 21 w 481"/>
                <a:gd name="T53" fmla="*/ 123 h 376"/>
                <a:gd name="T54" fmla="*/ 6 w 481"/>
                <a:gd name="T55" fmla="*/ 136 h 376"/>
                <a:gd name="T56" fmla="*/ 3 w 481"/>
                <a:gd name="T57" fmla="*/ 165 h 376"/>
                <a:gd name="T58" fmla="*/ 10 w 481"/>
                <a:gd name="T59" fmla="*/ 179 h 376"/>
                <a:gd name="T60" fmla="*/ 8 w 481"/>
                <a:gd name="T61" fmla="*/ 190 h 376"/>
                <a:gd name="T62" fmla="*/ 19 w 481"/>
                <a:gd name="T63" fmla="*/ 213 h 376"/>
                <a:gd name="T64" fmla="*/ 46 w 481"/>
                <a:gd name="T65" fmla="*/ 265 h 376"/>
                <a:gd name="T66" fmla="*/ 45 w 481"/>
                <a:gd name="T67" fmla="*/ 290 h 376"/>
                <a:gd name="T68" fmla="*/ 59 w 481"/>
                <a:gd name="T69" fmla="*/ 312 h 376"/>
                <a:gd name="T70" fmla="*/ 100 w 481"/>
                <a:gd name="T71" fmla="*/ 297 h 376"/>
                <a:gd name="T72" fmla="*/ 134 w 481"/>
                <a:gd name="T73" fmla="*/ 295 h 376"/>
                <a:gd name="T74" fmla="*/ 175 w 481"/>
                <a:gd name="T75" fmla="*/ 281 h 376"/>
                <a:gd name="T76" fmla="*/ 232 w 481"/>
                <a:gd name="T77" fmla="*/ 269 h 376"/>
                <a:gd name="T78" fmla="*/ 263 w 481"/>
                <a:gd name="T79" fmla="*/ 285 h 376"/>
                <a:gd name="T80" fmla="*/ 283 w 481"/>
                <a:gd name="T81" fmla="*/ 311 h 376"/>
                <a:gd name="T82" fmla="*/ 295 w 481"/>
                <a:gd name="T83" fmla="*/ 294 h 376"/>
                <a:gd name="T84" fmla="*/ 305 w 481"/>
                <a:gd name="T85" fmla="*/ 294 h 376"/>
                <a:gd name="T86" fmla="*/ 306 w 481"/>
                <a:gd name="T87" fmla="*/ 317 h 376"/>
                <a:gd name="T88" fmla="*/ 320 w 481"/>
                <a:gd name="T89" fmla="*/ 317 h 376"/>
                <a:gd name="T90" fmla="*/ 328 w 481"/>
                <a:gd name="T91" fmla="*/ 325 h 376"/>
                <a:gd name="T92" fmla="*/ 360 w 481"/>
                <a:gd name="T93" fmla="*/ 364 h 376"/>
                <a:gd name="T94" fmla="*/ 391 w 481"/>
                <a:gd name="T95" fmla="*/ 374 h 376"/>
                <a:gd name="T96" fmla="*/ 414 w 481"/>
                <a:gd name="T97" fmla="*/ 368 h 376"/>
                <a:gd name="T98" fmla="*/ 442 w 481"/>
                <a:gd name="T99" fmla="*/ 363 h 376"/>
                <a:gd name="T100" fmla="*/ 462 w 481"/>
                <a:gd name="T101" fmla="*/ 334 h 376"/>
                <a:gd name="T102" fmla="*/ 470 w 481"/>
                <a:gd name="T103" fmla="*/ 288 h 376"/>
                <a:gd name="T104" fmla="*/ 476 w 481"/>
                <a:gd name="T105" fmla="*/ 21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1" h="376">
                  <a:moveTo>
                    <a:pt x="476" y="217"/>
                  </a:moveTo>
                  <a:cubicBezTo>
                    <a:pt x="472" y="212"/>
                    <a:pt x="471" y="210"/>
                    <a:pt x="469" y="204"/>
                  </a:cubicBezTo>
                  <a:cubicBezTo>
                    <a:pt x="468" y="199"/>
                    <a:pt x="462" y="188"/>
                    <a:pt x="460" y="186"/>
                  </a:cubicBezTo>
                  <a:cubicBezTo>
                    <a:pt x="458" y="183"/>
                    <a:pt x="450" y="170"/>
                    <a:pt x="447" y="167"/>
                  </a:cubicBezTo>
                  <a:cubicBezTo>
                    <a:pt x="443" y="164"/>
                    <a:pt x="437" y="159"/>
                    <a:pt x="433" y="156"/>
                  </a:cubicBezTo>
                  <a:cubicBezTo>
                    <a:pt x="430" y="154"/>
                    <a:pt x="427" y="154"/>
                    <a:pt x="424" y="147"/>
                  </a:cubicBezTo>
                  <a:cubicBezTo>
                    <a:pt x="422" y="140"/>
                    <a:pt x="419" y="140"/>
                    <a:pt x="417" y="140"/>
                  </a:cubicBezTo>
                  <a:cubicBezTo>
                    <a:pt x="417" y="139"/>
                    <a:pt x="414" y="136"/>
                    <a:pt x="414" y="138"/>
                  </a:cubicBezTo>
                  <a:cubicBezTo>
                    <a:pt x="413" y="140"/>
                    <a:pt x="411" y="140"/>
                    <a:pt x="408" y="135"/>
                  </a:cubicBezTo>
                  <a:cubicBezTo>
                    <a:pt x="404" y="130"/>
                    <a:pt x="402" y="125"/>
                    <a:pt x="400" y="122"/>
                  </a:cubicBezTo>
                  <a:cubicBezTo>
                    <a:pt x="398" y="120"/>
                    <a:pt x="392" y="114"/>
                    <a:pt x="389" y="112"/>
                  </a:cubicBezTo>
                  <a:cubicBezTo>
                    <a:pt x="386" y="109"/>
                    <a:pt x="378" y="107"/>
                    <a:pt x="376" y="104"/>
                  </a:cubicBezTo>
                  <a:cubicBezTo>
                    <a:pt x="373" y="101"/>
                    <a:pt x="369" y="100"/>
                    <a:pt x="366" y="97"/>
                  </a:cubicBezTo>
                  <a:cubicBezTo>
                    <a:pt x="363" y="94"/>
                    <a:pt x="358" y="91"/>
                    <a:pt x="357" y="87"/>
                  </a:cubicBezTo>
                  <a:cubicBezTo>
                    <a:pt x="357" y="84"/>
                    <a:pt x="354" y="79"/>
                    <a:pt x="350" y="73"/>
                  </a:cubicBezTo>
                  <a:cubicBezTo>
                    <a:pt x="346" y="67"/>
                    <a:pt x="339" y="58"/>
                    <a:pt x="338" y="55"/>
                  </a:cubicBezTo>
                  <a:cubicBezTo>
                    <a:pt x="337" y="51"/>
                    <a:pt x="332" y="45"/>
                    <a:pt x="330" y="42"/>
                  </a:cubicBezTo>
                  <a:cubicBezTo>
                    <a:pt x="327" y="40"/>
                    <a:pt x="325" y="39"/>
                    <a:pt x="324" y="39"/>
                  </a:cubicBezTo>
                  <a:cubicBezTo>
                    <a:pt x="322" y="39"/>
                    <a:pt x="320" y="42"/>
                    <a:pt x="318" y="40"/>
                  </a:cubicBezTo>
                  <a:cubicBezTo>
                    <a:pt x="317" y="37"/>
                    <a:pt x="313" y="27"/>
                    <a:pt x="309" y="20"/>
                  </a:cubicBezTo>
                  <a:cubicBezTo>
                    <a:pt x="304" y="14"/>
                    <a:pt x="301" y="14"/>
                    <a:pt x="303" y="12"/>
                  </a:cubicBezTo>
                  <a:cubicBezTo>
                    <a:pt x="306" y="11"/>
                    <a:pt x="300" y="10"/>
                    <a:pt x="299" y="8"/>
                  </a:cubicBezTo>
                  <a:cubicBezTo>
                    <a:pt x="298" y="6"/>
                    <a:pt x="295" y="0"/>
                    <a:pt x="292" y="0"/>
                  </a:cubicBezTo>
                  <a:cubicBezTo>
                    <a:pt x="290" y="0"/>
                    <a:pt x="291" y="12"/>
                    <a:pt x="290" y="13"/>
                  </a:cubicBezTo>
                  <a:cubicBezTo>
                    <a:pt x="288" y="15"/>
                    <a:pt x="291" y="22"/>
                    <a:pt x="291" y="24"/>
                  </a:cubicBezTo>
                  <a:cubicBezTo>
                    <a:pt x="290" y="25"/>
                    <a:pt x="291" y="28"/>
                    <a:pt x="292" y="32"/>
                  </a:cubicBezTo>
                  <a:cubicBezTo>
                    <a:pt x="293" y="36"/>
                    <a:pt x="298" y="52"/>
                    <a:pt x="297" y="55"/>
                  </a:cubicBezTo>
                  <a:cubicBezTo>
                    <a:pt x="296" y="58"/>
                    <a:pt x="295" y="80"/>
                    <a:pt x="293" y="79"/>
                  </a:cubicBezTo>
                  <a:cubicBezTo>
                    <a:pt x="291" y="79"/>
                    <a:pt x="288" y="77"/>
                    <a:pt x="286" y="77"/>
                  </a:cubicBezTo>
                  <a:cubicBezTo>
                    <a:pt x="283" y="78"/>
                    <a:pt x="286" y="80"/>
                    <a:pt x="282" y="78"/>
                  </a:cubicBezTo>
                  <a:cubicBezTo>
                    <a:pt x="278" y="77"/>
                    <a:pt x="278" y="75"/>
                    <a:pt x="274" y="72"/>
                  </a:cubicBezTo>
                  <a:cubicBezTo>
                    <a:pt x="271" y="70"/>
                    <a:pt x="264" y="70"/>
                    <a:pt x="261" y="68"/>
                  </a:cubicBezTo>
                  <a:cubicBezTo>
                    <a:pt x="258" y="66"/>
                    <a:pt x="260" y="64"/>
                    <a:pt x="255" y="62"/>
                  </a:cubicBezTo>
                  <a:cubicBezTo>
                    <a:pt x="249" y="59"/>
                    <a:pt x="248" y="55"/>
                    <a:pt x="245" y="55"/>
                  </a:cubicBezTo>
                  <a:cubicBezTo>
                    <a:pt x="241" y="54"/>
                    <a:pt x="241" y="56"/>
                    <a:pt x="238" y="54"/>
                  </a:cubicBezTo>
                  <a:cubicBezTo>
                    <a:pt x="235" y="52"/>
                    <a:pt x="228" y="48"/>
                    <a:pt x="227" y="45"/>
                  </a:cubicBezTo>
                  <a:cubicBezTo>
                    <a:pt x="227" y="43"/>
                    <a:pt x="229" y="37"/>
                    <a:pt x="230" y="37"/>
                  </a:cubicBezTo>
                  <a:cubicBezTo>
                    <a:pt x="230" y="37"/>
                    <a:pt x="231" y="33"/>
                    <a:pt x="230" y="32"/>
                  </a:cubicBezTo>
                  <a:cubicBezTo>
                    <a:pt x="229" y="30"/>
                    <a:pt x="227" y="28"/>
                    <a:pt x="230" y="27"/>
                  </a:cubicBezTo>
                  <a:cubicBezTo>
                    <a:pt x="233" y="26"/>
                    <a:pt x="236" y="28"/>
                    <a:pt x="235" y="25"/>
                  </a:cubicBezTo>
                  <a:cubicBezTo>
                    <a:pt x="233" y="22"/>
                    <a:pt x="237" y="17"/>
                    <a:pt x="233" y="14"/>
                  </a:cubicBezTo>
                  <a:cubicBezTo>
                    <a:pt x="229" y="11"/>
                    <a:pt x="227" y="11"/>
                    <a:pt x="227" y="13"/>
                  </a:cubicBezTo>
                  <a:cubicBezTo>
                    <a:pt x="227" y="14"/>
                    <a:pt x="228" y="17"/>
                    <a:pt x="226" y="16"/>
                  </a:cubicBezTo>
                  <a:cubicBezTo>
                    <a:pt x="223" y="14"/>
                    <a:pt x="222" y="12"/>
                    <a:pt x="220" y="12"/>
                  </a:cubicBezTo>
                  <a:cubicBezTo>
                    <a:pt x="219" y="13"/>
                    <a:pt x="219" y="17"/>
                    <a:pt x="215" y="15"/>
                  </a:cubicBezTo>
                  <a:cubicBezTo>
                    <a:pt x="211" y="14"/>
                    <a:pt x="206" y="10"/>
                    <a:pt x="202" y="10"/>
                  </a:cubicBezTo>
                  <a:cubicBezTo>
                    <a:pt x="199" y="10"/>
                    <a:pt x="195" y="10"/>
                    <a:pt x="193" y="8"/>
                  </a:cubicBezTo>
                  <a:cubicBezTo>
                    <a:pt x="190" y="7"/>
                    <a:pt x="187" y="6"/>
                    <a:pt x="186" y="7"/>
                  </a:cubicBezTo>
                  <a:cubicBezTo>
                    <a:pt x="185" y="8"/>
                    <a:pt x="188" y="11"/>
                    <a:pt x="185" y="13"/>
                  </a:cubicBezTo>
                  <a:cubicBezTo>
                    <a:pt x="183" y="16"/>
                    <a:pt x="175" y="18"/>
                    <a:pt x="173" y="16"/>
                  </a:cubicBezTo>
                  <a:cubicBezTo>
                    <a:pt x="171" y="15"/>
                    <a:pt x="170" y="14"/>
                    <a:pt x="167" y="16"/>
                  </a:cubicBezTo>
                  <a:cubicBezTo>
                    <a:pt x="165" y="17"/>
                    <a:pt x="163" y="22"/>
                    <a:pt x="162" y="23"/>
                  </a:cubicBezTo>
                  <a:cubicBezTo>
                    <a:pt x="160" y="23"/>
                    <a:pt x="164" y="27"/>
                    <a:pt x="163" y="28"/>
                  </a:cubicBezTo>
                  <a:cubicBezTo>
                    <a:pt x="161" y="29"/>
                    <a:pt x="159" y="31"/>
                    <a:pt x="158" y="33"/>
                  </a:cubicBezTo>
                  <a:cubicBezTo>
                    <a:pt x="158" y="34"/>
                    <a:pt x="156" y="42"/>
                    <a:pt x="158" y="42"/>
                  </a:cubicBezTo>
                  <a:cubicBezTo>
                    <a:pt x="160" y="43"/>
                    <a:pt x="164" y="43"/>
                    <a:pt x="163" y="45"/>
                  </a:cubicBezTo>
                  <a:cubicBezTo>
                    <a:pt x="162" y="47"/>
                    <a:pt x="166" y="51"/>
                    <a:pt x="163" y="50"/>
                  </a:cubicBezTo>
                  <a:cubicBezTo>
                    <a:pt x="161" y="49"/>
                    <a:pt x="158" y="47"/>
                    <a:pt x="156" y="47"/>
                  </a:cubicBezTo>
                  <a:cubicBezTo>
                    <a:pt x="155" y="47"/>
                    <a:pt x="149" y="46"/>
                    <a:pt x="147" y="46"/>
                  </a:cubicBezTo>
                  <a:cubicBezTo>
                    <a:pt x="146" y="47"/>
                    <a:pt x="146" y="52"/>
                    <a:pt x="144" y="48"/>
                  </a:cubicBezTo>
                  <a:cubicBezTo>
                    <a:pt x="142" y="44"/>
                    <a:pt x="143" y="44"/>
                    <a:pt x="140" y="43"/>
                  </a:cubicBezTo>
                  <a:cubicBezTo>
                    <a:pt x="137" y="41"/>
                    <a:pt x="134" y="36"/>
                    <a:pt x="132" y="36"/>
                  </a:cubicBezTo>
                  <a:cubicBezTo>
                    <a:pt x="130" y="36"/>
                    <a:pt x="124" y="39"/>
                    <a:pt x="122" y="38"/>
                  </a:cubicBezTo>
                  <a:cubicBezTo>
                    <a:pt x="120" y="38"/>
                    <a:pt x="119" y="35"/>
                    <a:pt x="118" y="38"/>
                  </a:cubicBezTo>
                  <a:cubicBezTo>
                    <a:pt x="117" y="41"/>
                    <a:pt x="117" y="43"/>
                    <a:pt x="115" y="43"/>
                  </a:cubicBezTo>
                  <a:cubicBezTo>
                    <a:pt x="113" y="42"/>
                    <a:pt x="114" y="47"/>
                    <a:pt x="113" y="48"/>
                  </a:cubicBezTo>
                  <a:cubicBezTo>
                    <a:pt x="112" y="50"/>
                    <a:pt x="115" y="55"/>
                    <a:pt x="112" y="54"/>
                  </a:cubicBezTo>
                  <a:cubicBezTo>
                    <a:pt x="109" y="54"/>
                    <a:pt x="107" y="51"/>
                    <a:pt x="106" y="52"/>
                  </a:cubicBezTo>
                  <a:cubicBezTo>
                    <a:pt x="105" y="54"/>
                    <a:pt x="105" y="58"/>
                    <a:pt x="105" y="60"/>
                  </a:cubicBezTo>
                  <a:cubicBezTo>
                    <a:pt x="105" y="62"/>
                    <a:pt x="105" y="65"/>
                    <a:pt x="104" y="65"/>
                  </a:cubicBezTo>
                  <a:cubicBezTo>
                    <a:pt x="103" y="65"/>
                    <a:pt x="99" y="62"/>
                    <a:pt x="98" y="64"/>
                  </a:cubicBezTo>
                  <a:cubicBezTo>
                    <a:pt x="98" y="66"/>
                    <a:pt x="98" y="68"/>
                    <a:pt x="99" y="70"/>
                  </a:cubicBezTo>
                  <a:cubicBezTo>
                    <a:pt x="100" y="72"/>
                    <a:pt x="101" y="80"/>
                    <a:pt x="98" y="77"/>
                  </a:cubicBezTo>
                  <a:cubicBezTo>
                    <a:pt x="96" y="74"/>
                    <a:pt x="93" y="68"/>
                    <a:pt x="90" y="68"/>
                  </a:cubicBezTo>
                  <a:cubicBezTo>
                    <a:pt x="88" y="69"/>
                    <a:pt x="83" y="75"/>
                    <a:pt x="82" y="78"/>
                  </a:cubicBezTo>
                  <a:cubicBezTo>
                    <a:pt x="82" y="82"/>
                    <a:pt x="86" y="87"/>
                    <a:pt x="84" y="89"/>
                  </a:cubicBezTo>
                  <a:cubicBezTo>
                    <a:pt x="82" y="92"/>
                    <a:pt x="82" y="97"/>
                    <a:pt x="81" y="99"/>
                  </a:cubicBezTo>
                  <a:cubicBezTo>
                    <a:pt x="80" y="100"/>
                    <a:pt x="77" y="102"/>
                    <a:pt x="74" y="104"/>
                  </a:cubicBezTo>
                  <a:cubicBezTo>
                    <a:pt x="71" y="107"/>
                    <a:pt x="57" y="111"/>
                    <a:pt x="53" y="113"/>
                  </a:cubicBezTo>
                  <a:cubicBezTo>
                    <a:pt x="50" y="115"/>
                    <a:pt x="45" y="118"/>
                    <a:pt x="40" y="118"/>
                  </a:cubicBezTo>
                  <a:cubicBezTo>
                    <a:pt x="35" y="119"/>
                    <a:pt x="23" y="120"/>
                    <a:pt x="21" y="123"/>
                  </a:cubicBezTo>
                  <a:cubicBezTo>
                    <a:pt x="18" y="125"/>
                    <a:pt x="15" y="131"/>
                    <a:pt x="14" y="131"/>
                  </a:cubicBezTo>
                  <a:cubicBezTo>
                    <a:pt x="12" y="131"/>
                    <a:pt x="9" y="141"/>
                    <a:pt x="8" y="139"/>
                  </a:cubicBezTo>
                  <a:cubicBezTo>
                    <a:pt x="6" y="138"/>
                    <a:pt x="8" y="134"/>
                    <a:pt x="6" y="136"/>
                  </a:cubicBezTo>
                  <a:cubicBezTo>
                    <a:pt x="3" y="139"/>
                    <a:pt x="0" y="142"/>
                    <a:pt x="2" y="147"/>
                  </a:cubicBezTo>
                  <a:cubicBezTo>
                    <a:pt x="3" y="152"/>
                    <a:pt x="4" y="154"/>
                    <a:pt x="3" y="156"/>
                  </a:cubicBezTo>
                  <a:cubicBezTo>
                    <a:pt x="2" y="158"/>
                    <a:pt x="1" y="166"/>
                    <a:pt x="3" y="165"/>
                  </a:cubicBezTo>
                  <a:cubicBezTo>
                    <a:pt x="5" y="164"/>
                    <a:pt x="7" y="160"/>
                    <a:pt x="7" y="161"/>
                  </a:cubicBezTo>
                  <a:cubicBezTo>
                    <a:pt x="7" y="162"/>
                    <a:pt x="4" y="165"/>
                    <a:pt x="6" y="170"/>
                  </a:cubicBezTo>
                  <a:cubicBezTo>
                    <a:pt x="7" y="174"/>
                    <a:pt x="7" y="176"/>
                    <a:pt x="10" y="179"/>
                  </a:cubicBezTo>
                  <a:cubicBezTo>
                    <a:pt x="12" y="182"/>
                    <a:pt x="17" y="190"/>
                    <a:pt x="14" y="188"/>
                  </a:cubicBezTo>
                  <a:cubicBezTo>
                    <a:pt x="11" y="186"/>
                    <a:pt x="7" y="183"/>
                    <a:pt x="8" y="185"/>
                  </a:cubicBezTo>
                  <a:cubicBezTo>
                    <a:pt x="8" y="186"/>
                    <a:pt x="10" y="191"/>
                    <a:pt x="8" y="190"/>
                  </a:cubicBezTo>
                  <a:cubicBezTo>
                    <a:pt x="6" y="189"/>
                    <a:pt x="3" y="185"/>
                    <a:pt x="5" y="189"/>
                  </a:cubicBezTo>
                  <a:cubicBezTo>
                    <a:pt x="6" y="193"/>
                    <a:pt x="7" y="198"/>
                    <a:pt x="10" y="200"/>
                  </a:cubicBezTo>
                  <a:cubicBezTo>
                    <a:pt x="13" y="203"/>
                    <a:pt x="18" y="209"/>
                    <a:pt x="19" y="213"/>
                  </a:cubicBezTo>
                  <a:cubicBezTo>
                    <a:pt x="21" y="218"/>
                    <a:pt x="27" y="226"/>
                    <a:pt x="29" y="228"/>
                  </a:cubicBezTo>
                  <a:cubicBezTo>
                    <a:pt x="31" y="230"/>
                    <a:pt x="35" y="239"/>
                    <a:pt x="36" y="242"/>
                  </a:cubicBezTo>
                  <a:cubicBezTo>
                    <a:pt x="36" y="246"/>
                    <a:pt x="42" y="259"/>
                    <a:pt x="46" y="265"/>
                  </a:cubicBezTo>
                  <a:cubicBezTo>
                    <a:pt x="50" y="272"/>
                    <a:pt x="53" y="281"/>
                    <a:pt x="51" y="280"/>
                  </a:cubicBezTo>
                  <a:cubicBezTo>
                    <a:pt x="50" y="279"/>
                    <a:pt x="47" y="273"/>
                    <a:pt x="46" y="278"/>
                  </a:cubicBezTo>
                  <a:cubicBezTo>
                    <a:pt x="46" y="283"/>
                    <a:pt x="47" y="288"/>
                    <a:pt x="45" y="290"/>
                  </a:cubicBezTo>
                  <a:cubicBezTo>
                    <a:pt x="42" y="292"/>
                    <a:pt x="41" y="293"/>
                    <a:pt x="41" y="296"/>
                  </a:cubicBezTo>
                  <a:cubicBezTo>
                    <a:pt x="42" y="298"/>
                    <a:pt x="43" y="302"/>
                    <a:pt x="47" y="303"/>
                  </a:cubicBezTo>
                  <a:cubicBezTo>
                    <a:pt x="51" y="304"/>
                    <a:pt x="54" y="309"/>
                    <a:pt x="59" y="312"/>
                  </a:cubicBezTo>
                  <a:cubicBezTo>
                    <a:pt x="64" y="315"/>
                    <a:pt x="73" y="316"/>
                    <a:pt x="76" y="315"/>
                  </a:cubicBezTo>
                  <a:cubicBezTo>
                    <a:pt x="79" y="313"/>
                    <a:pt x="86" y="307"/>
                    <a:pt x="90" y="306"/>
                  </a:cubicBezTo>
                  <a:cubicBezTo>
                    <a:pt x="94" y="304"/>
                    <a:pt x="97" y="298"/>
                    <a:pt x="100" y="297"/>
                  </a:cubicBezTo>
                  <a:cubicBezTo>
                    <a:pt x="104" y="296"/>
                    <a:pt x="115" y="295"/>
                    <a:pt x="119" y="296"/>
                  </a:cubicBezTo>
                  <a:cubicBezTo>
                    <a:pt x="123" y="298"/>
                    <a:pt x="127" y="300"/>
                    <a:pt x="129" y="298"/>
                  </a:cubicBezTo>
                  <a:cubicBezTo>
                    <a:pt x="131" y="296"/>
                    <a:pt x="131" y="293"/>
                    <a:pt x="134" y="295"/>
                  </a:cubicBezTo>
                  <a:cubicBezTo>
                    <a:pt x="137" y="298"/>
                    <a:pt x="138" y="300"/>
                    <a:pt x="141" y="297"/>
                  </a:cubicBezTo>
                  <a:cubicBezTo>
                    <a:pt x="143" y="294"/>
                    <a:pt x="143" y="283"/>
                    <a:pt x="148" y="282"/>
                  </a:cubicBezTo>
                  <a:cubicBezTo>
                    <a:pt x="153" y="281"/>
                    <a:pt x="166" y="281"/>
                    <a:pt x="175" y="281"/>
                  </a:cubicBezTo>
                  <a:cubicBezTo>
                    <a:pt x="185" y="282"/>
                    <a:pt x="187" y="282"/>
                    <a:pt x="193" y="279"/>
                  </a:cubicBezTo>
                  <a:cubicBezTo>
                    <a:pt x="199" y="274"/>
                    <a:pt x="212" y="271"/>
                    <a:pt x="217" y="270"/>
                  </a:cubicBezTo>
                  <a:cubicBezTo>
                    <a:pt x="223" y="269"/>
                    <a:pt x="227" y="266"/>
                    <a:pt x="232" y="269"/>
                  </a:cubicBezTo>
                  <a:cubicBezTo>
                    <a:pt x="236" y="271"/>
                    <a:pt x="239" y="275"/>
                    <a:pt x="247" y="276"/>
                  </a:cubicBezTo>
                  <a:cubicBezTo>
                    <a:pt x="255" y="277"/>
                    <a:pt x="262" y="278"/>
                    <a:pt x="263" y="279"/>
                  </a:cubicBezTo>
                  <a:cubicBezTo>
                    <a:pt x="264" y="281"/>
                    <a:pt x="261" y="282"/>
                    <a:pt x="263" y="285"/>
                  </a:cubicBezTo>
                  <a:cubicBezTo>
                    <a:pt x="265" y="288"/>
                    <a:pt x="268" y="285"/>
                    <a:pt x="269" y="290"/>
                  </a:cubicBezTo>
                  <a:cubicBezTo>
                    <a:pt x="271" y="294"/>
                    <a:pt x="277" y="300"/>
                    <a:pt x="278" y="302"/>
                  </a:cubicBezTo>
                  <a:cubicBezTo>
                    <a:pt x="279" y="304"/>
                    <a:pt x="281" y="309"/>
                    <a:pt x="283" y="311"/>
                  </a:cubicBezTo>
                  <a:cubicBezTo>
                    <a:pt x="285" y="312"/>
                    <a:pt x="291" y="316"/>
                    <a:pt x="290" y="313"/>
                  </a:cubicBezTo>
                  <a:cubicBezTo>
                    <a:pt x="290" y="310"/>
                    <a:pt x="287" y="310"/>
                    <a:pt x="290" y="307"/>
                  </a:cubicBezTo>
                  <a:cubicBezTo>
                    <a:pt x="292" y="304"/>
                    <a:pt x="290" y="294"/>
                    <a:pt x="295" y="294"/>
                  </a:cubicBezTo>
                  <a:cubicBezTo>
                    <a:pt x="300" y="294"/>
                    <a:pt x="300" y="292"/>
                    <a:pt x="300" y="290"/>
                  </a:cubicBezTo>
                  <a:cubicBezTo>
                    <a:pt x="300" y="287"/>
                    <a:pt x="303" y="283"/>
                    <a:pt x="304" y="284"/>
                  </a:cubicBezTo>
                  <a:cubicBezTo>
                    <a:pt x="305" y="285"/>
                    <a:pt x="307" y="291"/>
                    <a:pt x="305" y="294"/>
                  </a:cubicBezTo>
                  <a:cubicBezTo>
                    <a:pt x="304" y="297"/>
                    <a:pt x="306" y="310"/>
                    <a:pt x="305" y="311"/>
                  </a:cubicBezTo>
                  <a:cubicBezTo>
                    <a:pt x="304" y="312"/>
                    <a:pt x="302" y="313"/>
                    <a:pt x="302" y="316"/>
                  </a:cubicBezTo>
                  <a:cubicBezTo>
                    <a:pt x="301" y="318"/>
                    <a:pt x="304" y="319"/>
                    <a:pt x="306" y="317"/>
                  </a:cubicBezTo>
                  <a:cubicBezTo>
                    <a:pt x="307" y="316"/>
                    <a:pt x="310" y="314"/>
                    <a:pt x="311" y="311"/>
                  </a:cubicBezTo>
                  <a:cubicBezTo>
                    <a:pt x="311" y="308"/>
                    <a:pt x="313" y="303"/>
                    <a:pt x="314" y="305"/>
                  </a:cubicBezTo>
                  <a:cubicBezTo>
                    <a:pt x="315" y="307"/>
                    <a:pt x="318" y="314"/>
                    <a:pt x="320" y="317"/>
                  </a:cubicBezTo>
                  <a:cubicBezTo>
                    <a:pt x="322" y="320"/>
                    <a:pt x="316" y="324"/>
                    <a:pt x="317" y="324"/>
                  </a:cubicBezTo>
                  <a:cubicBezTo>
                    <a:pt x="319" y="325"/>
                    <a:pt x="322" y="326"/>
                    <a:pt x="324" y="325"/>
                  </a:cubicBezTo>
                  <a:cubicBezTo>
                    <a:pt x="326" y="323"/>
                    <a:pt x="323" y="319"/>
                    <a:pt x="328" y="325"/>
                  </a:cubicBezTo>
                  <a:cubicBezTo>
                    <a:pt x="333" y="331"/>
                    <a:pt x="341" y="337"/>
                    <a:pt x="341" y="342"/>
                  </a:cubicBezTo>
                  <a:cubicBezTo>
                    <a:pt x="342" y="347"/>
                    <a:pt x="345" y="351"/>
                    <a:pt x="349" y="356"/>
                  </a:cubicBezTo>
                  <a:cubicBezTo>
                    <a:pt x="354" y="360"/>
                    <a:pt x="352" y="362"/>
                    <a:pt x="360" y="364"/>
                  </a:cubicBezTo>
                  <a:cubicBezTo>
                    <a:pt x="368" y="366"/>
                    <a:pt x="366" y="373"/>
                    <a:pt x="370" y="370"/>
                  </a:cubicBezTo>
                  <a:cubicBezTo>
                    <a:pt x="374" y="368"/>
                    <a:pt x="371" y="364"/>
                    <a:pt x="375" y="367"/>
                  </a:cubicBezTo>
                  <a:cubicBezTo>
                    <a:pt x="379" y="369"/>
                    <a:pt x="389" y="375"/>
                    <a:pt x="391" y="374"/>
                  </a:cubicBezTo>
                  <a:cubicBezTo>
                    <a:pt x="394" y="373"/>
                    <a:pt x="400" y="369"/>
                    <a:pt x="403" y="369"/>
                  </a:cubicBezTo>
                  <a:cubicBezTo>
                    <a:pt x="405" y="369"/>
                    <a:pt x="405" y="361"/>
                    <a:pt x="406" y="361"/>
                  </a:cubicBezTo>
                  <a:cubicBezTo>
                    <a:pt x="407" y="361"/>
                    <a:pt x="409" y="362"/>
                    <a:pt x="414" y="368"/>
                  </a:cubicBezTo>
                  <a:cubicBezTo>
                    <a:pt x="420" y="373"/>
                    <a:pt x="420" y="376"/>
                    <a:pt x="425" y="374"/>
                  </a:cubicBezTo>
                  <a:cubicBezTo>
                    <a:pt x="430" y="373"/>
                    <a:pt x="435" y="376"/>
                    <a:pt x="437" y="372"/>
                  </a:cubicBezTo>
                  <a:cubicBezTo>
                    <a:pt x="439" y="369"/>
                    <a:pt x="437" y="364"/>
                    <a:pt x="442" y="363"/>
                  </a:cubicBezTo>
                  <a:cubicBezTo>
                    <a:pt x="448" y="362"/>
                    <a:pt x="452" y="361"/>
                    <a:pt x="456" y="359"/>
                  </a:cubicBezTo>
                  <a:cubicBezTo>
                    <a:pt x="460" y="356"/>
                    <a:pt x="467" y="359"/>
                    <a:pt x="466" y="355"/>
                  </a:cubicBezTo>
                  <a:cubicBezTo>
                    <a:pt x="465" y="350"/>
                    <a:pt x="461" y="335"/>
                    <a:pt x="462" y="334"/>
                  </a:cubicBezTo>
                  <a:cubicBezTo>
                    <a:pt x="464" y="333"/>
                    <a:pt x="462" y="322"/>
                    <a:pt x="463" y="318"/>
                  </a:cubicBezTo>
                  <a:cubicBezTo>
                    <a:pt x="463" y="313"/>
                    <a:pt x="460" y="307"/>
                    <a:pt x="463" y="304"/>
                  </a:cubicBezTo>
                  <a:cubicBezTo>
                    <a:pt x="465" y="301"/>
                    <a:pt x="467" y="291"/>
                    <a:pt x="470" y="288"/>
                  </a:cubicBezTo>
                  <a:cubicBezTo>
                    <a:pt x="473" y="286"/>
                    <a:pt x="476" y="285"/>
                    <a:pt x="479" y="281"/>
                  </a:cubicBezTo>
                  <a:cubicBezTo>
                    <a:pt x="481" y="277"/>
                    <a:pt x="481" y="249"/>
                    <a:pt x="480" y="241"/>
                  </a:cubicBezTo>
                  <a:cubicBezTo>
                    <a:pt x="479" y="234"/>
                    <a:pt x="479" y="222"/>
                    <a:pt x="476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8" name="Freeform 54"/>
            <p:cNvSpPr/>
            <p:nvPr/>
          </p:nvSpPr>
          <p:spPr bwMode="auto">
            <a:xfrm>
              <a:off x="8368729" y="4459939"/>
              <a:ext cx="84072" cy="87489"/>
            </a:xfrm>
            <a:custGeom>
              <a:avLst/>
              <a:gdLst>
                <a:gd name="T0" fmla="*/ 44 w 52"/>
                <a:gd name="T1" fmla="*/ 5 h 54"/>
                <a:gd name="T2" fmla="*/ 28 w 52"/>
                <a:gd name="T3" fmla="*/ 7 h 54"/>
                <a:gd name="T4" fmla="*/ 10 w 52"/>
                <a:gd name="T5" fmla="*/ 3 h 54"/>
                <a:gd name="T6" fmla="*/ 1 w 52"/>
                <a:gd name="T7" fmla="*/ 3 h 54"/>
                <a:gd name="T8" fmla="*/ 14 w 52"/>
                <a:gd name="T9" fmla="*/ 25 h 54"/>
                <a:gd name="T10" fmla="*/ 19 w 52"/>
                <a:gd name="T11" fmla="*/ 37 h 54"/>
                <a:gd name="T12" fmla="*/ 38 w 52"/>
                <a:gd name="T13" fmla="*/ 54 h 54"/>
                <a:gd name="T14" fmla="*/ 44 w 52"/>
                <a:gd name="T15" fmla="*/ 42 h 54"/>
                <a:gd name="T16" fmla="*/ 50 w 52"/>
                <a:gd name="T17" fmla="*/ 47 h 54"/>
                <a:gd name="T18" fmla="*/ 49 w 52"/>
                <a:gd name="T19" fmla="*/ 41 h 54"/>
                <a:gd name="T20" fmla="*/ 51 w 52"/>
                <a:gd name="T21" fmla="*/ 30 h 54"/>
                <a:gd name="T22" fmla="*/ 46 w 52"/>
                <a:gd name="T23" fmla="*/ 12 h 54"/>
                <a:gd name="T24" fmla="*/ 44 w 52"/>
                <a:gd name="T2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44" y="5"/>
                  </a:moveTo>
                  <a:cubicBezTo>
                    <a:pt x="41" y="2"/>
                    <a:pt x="31" y="6"/>
                    <a:pt x="28" y="7"/>
                  </a:cubicBezTo>
                  <a:cubicBezTo>
                    <a:pt x="24" y="8"/>
                    <a:pt x="16" y="5"/>
                    <a:pt x="10" y="3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11" y="22"/>
                    <a:pt x="14" y="25"/>
                  </a:cubicBezTo>
                  <a:cubicBezTo>
                    <a:pt x="17" y="29"/>
                    <a:pt x="18" y="30"/>
                    <a:pt x="19" y="37"/>
                  </a:cubicBezTo>
                  <a:cubicBezTo>
                    <a:pt x="21" y="45"/>
                    <a:pt x="33" y="54"/>
                    <a:pt x="38" y="54"/>
                  </a:cubicBezTo>
                  <a:cubicBezTo>
                    <a:pt x="43" y="54"/>
                    <a:pt x="43" y="45"/>
                    <a:pt x="44" y="42"/>
                  </a:cubicBezTo>
                  <a:cubicBezTo>
                    <a:pt x="44" y="40"/>
                    <a:pt x="47" y="45"/>
                    <a:pt x="50" y="47"/>
                  </a:cubicBezTo>
                  <a:cubicBezTo>
                    <a:pt x="52" y="49"/>
                    <a:pt x="49" y="42"/>
                    <a:pt x="49" y="41"/>
                  </a:cubicBezTo>
                  <a:cubicBezTo>
                    <a:pt x="48" y="39"/>
                    <a:pt x="50" y="32"/>
                    <a:pt x="51" y="30"/>
                  </a:cubicBezTo>
                  <a:cubicBezTo>
                    <a:pt x="52" y="27"/>
                    <a:pt x="49" y="16"/>
                    <a:pt x="46" y="12"/>
                  </a:cubicBezTo>
                  <a:cubicBezTo>
                    <a:pt x="44" y="8"/>
                    <a:pt x="47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89" name="Freeform 55"/>
            <p:cNvSpPr/>
            <p:nvPr/>
          </p:nvSpPr>
          <p:spPr bwMode="auto">
            <a:xfrm>
              <a:off x="8821211" y="4453104"/>
              <a:ext cx="104577" cy="191382"/>
            </a:xfrm>
            <a:custGeom>
              <a:avLst/>
              <a:gdLst>
                <a:gd name="T0" fmla="*/ 62 w 65"/>
                <a:gd name="T1" fmla="*/ 33 h 118"/>
                <a:gd name="T2" fmla="*/ 58 w 65"/>
                <a:gd name="T3" fmla="*/ 16 h 118"/>
                <a:gd name="T4" fmla="*/ 54 w 65"/>
                <a:gd name="T5" fmla="*/ 9 h 118"/>
                <a:gd name="T6" fmla="*/ 49 w 65"/>
                <a:gd name="T7" fmla="*/ 13 h 118"/>
                <a:gd name="T8" fmla="*/ 45 w 65"/>
                <a:gd name="T9" fmla="*/ 7 h 118"/>
                <a:gd name="T10" fmla="*/ 40 w 65"/>
                <a:gd name="T11" fmla="*/ 3 h 118"/>
                <a:gd name="T12" fmla="*/ 32 w 65"/>
                <a:gd name="T13" fmla="*/ 6 h 118"/>
                <a:gd name="T14" fmla="*/ 31 w 65"/>
                <a:gd name="T15" fmla="*/ 22 h 118"/>
                <a:gd name="T16" fmla="*/ 30 w 65"/>
                <a:gd name="T17" fmla="*/ 35 h 118"/>
                <a:gd name="T18" fmla="*/ 21 w 65"/>
                <a:gd name="T19" fmla="*/ 55 h 118"/>
                <a:gd name="T20" fmla="*/ 10 w 65"/>
                <a:gd name="T21" fmla="*/ 67 h 118"/>
                <a:gd name="T22" fmla="*/ 8 w 65"/>
                <a:gd name="T23" fmla="*/ 81 h 118"/>
                <a:gd name="T24" fmla="*/ 3 w 65"/>
                <a:gd name="T25" fmla="*/ 90 h 118"/>
                <a:gd name="T26" fmla="*/ 0 w 65"/>
                <a:gd name="T27" fmla="*/ 100 h 118"/>
                <a:gd name="T28" fmla="*/ 16 w 65"/>
                <a:gd name="T29" fmla="*/ 107 h 118"/>
                <a:gd name="T30" fmla="*/ 22 w 65"/>
                <a:gd name="T31" fmla="*/ 114 h 118"/>
                <a:gd name="T32" fmla="*/ 35 w 65"/>
                <a:gd name="T33" fmla="*/ 115 h 118"/>
                <a:gd name="T34" fmla="*/ 43 w 65"/>
                <a:gd name="T35" fmla="*/ 104 h 118"/>
                <a:gd name="T36" fmla="*/ 46 w 65"/>
                <a:gd name="T37" fmla="*/ 91 h 118"/>
                <a:gd name="T38" fmla="*/ 43 w 65"/>
                <a:gd name="T39" fmla="*/ 75 h 118"/>
                <a:gd name="T40" fmla="*/ 56 w 65"/>
                <a:gd name="T41" fmla="*/ 62 h 118"/>
                <a:gd name="T42" fmla="*/ 63 w 65"/>
                <a:gd name="T43" fmla="*/ 62 h 118"/>
                <a:gd name="T44" fmla="*/ 59 w 65"/>
                <a:gd name="T45" fmla="*/ 50 h 118"/>
                <a:gd name="T46" fmla="*/ 62 w 65"/>
                <a:gd name="T47" fmla="*/ 3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18">
                  <a:moveTo>
                    <a:pt x="62" y="33"/>
                  </a:moveTo>
                  <a:cubicBezTo>
                    <a:pt x="64" y="29"/>
                    <a:pt x="60" y="22"/>
                    <a:pt x="58" y="16"/>
                  </a:cubicBezTo>
                  <a:cubicBezTo>
                    <a:pt x="56" y="9"/>
                    <a:pt x="56" y="10"/>
                    <a:pt x="54" y="9"/>
                  </a:cubicBezTo>
                  <a:cubicBezTo>
                    <a:pt x="52" y="7"/>
                    <a:pt x="50" y="11"/>
                    <a:pt x="49" y="13"/>
                  </a:cubicBezTo>
                  <a:cubicBezTo>
                    <a:pt x="48" y="15"/>
                    <a:pt x="47" y="10"/>
                    <a:pt x="45" y="7"/>
                  </a:cubicBezTo>
                  <a:cubicBezTo>
                    <a:pt x="43" y="5"/>
                    <a:pt x="42" y="7"/>
                    <a:pt x="40" y="3"/>
                  </a:cubicBezTo>
                  <a:cubicBezTo>
                    <a:pt x="38" y="0"/>
                    <a:pt x="33" y="1"/>
                    <a:pt x="32" y="6"/>
                  </a:cubicBezTo>
                  <a:cubicBezTo>
                    <a:pt x="31" y="11"/>
                    <a:pt x="32" y="20"/>
                    <a:pt x="31" y="22"/>
                  </a:cubicBezTo>
                  <a:cubicBezTo>
                    <a:pt x="29" y="24"/>
                    <a:pt x="29" y="29"/>
                    <a:pt x="30" y="35"/>
                  </a:cubicBezTo>
                  <a:cubicBezTo>
                    <a:pt x="32" y="41"/>
                    <a:pt x="22" y="50"/>
                    <a:pt x="21" y="55"/>
                  </a:cubicBezTo>
                  <a:cubicBezTo>
                    <a:pt x="19" y="61"/>
                    <a:pt x="14" y="66"/>
                    <a:pt x="10" y="67"/>
                  </a:cubicBezTo>
                  <a:cubicBezTo>
                    <a:pt x="6" y="68"/>
                    <a:pt x="10" y="78"/>
                    <a:pt x="8" y="81"/>
                  </a:cubicBezTo>
                  <a:cubicBezTo>
                    <a:pt x="5" y="85"/>
                    <a:pt x="4" y="87"/>
                    <a:pt x="3" y="90"/>
                  </a:cubicBezTo>
                  <a:cubicBezTo>
                    <a:pt x="2" y="92"/>
                    <a:pt x="0" y="96"/>
                    <a:pt x="0" y="100"/>
                  </a:cubicBezTo>
                  <a:cubicBezTo>
                    <a:pt x="1" y="104"/>
                    <a:pt x="14" y="108"/>
                    <a:pt x="16" y="107"/>
                  </a:cubicBezTo>
                  <a:cubicBezTo>
                    <a:pt x="19" y="107"/>
                    <a:pt x="19" y="109"/>
                    <a:pt x="22" y="114"/>
                  </a:cubicBezTo>
                  <a:cubicBezTo>
                    <a:pt x="25" y="118"/>
                    <a:pt x="33" y="116"/>
                    <a:pt x="35" y="115"/>
                  </a:cubicBezTo>
                  <a:cubicBezTo>
                    <a:pt x="38" y="114"/>
                    <a:pt x="41" y="107"/>
                    <a:pt x="43" y="104"/>
                  </a:cubicBezTo>
                  <a:cubicBezTo>
                    <a:pt x="45" y="101"/>
                    <a:pt x="46" y="95"/>
                    <a:pt x="46" y="91"/>
                  </a:cubicBezTo>
                  <a:cubicBezTo>
                    <a:pt x="47" y="88"/>
                    <a:pt x="43" y="78"/>
                    <a:pt x="43" y="75"/>
                  </a:cubicBezTo>
                  <a:cubicBezTo>
                    <a:pt x="43" y="73"/>
                    <a:pt x="54" y="64"/>
                    <a:pt x="56" y="62"/>
                  </a:cubicBezTo>
                  <a:cubicBezTo>
                    <a:pt x="57" y="59"/>
                    <a:pt x="62" y="63"/>
                    <a:pt x="63" y="62"/>
                  </a:cubicBezTo>
                  <a:cubicBezTo>
                    <a:pt x="65" y="61"/>
                    <a:pt x="59" y="55"/>
                    <a:pt x="59" y="50"/>
                  </a:cubicBezTo>
                  <a:cubicBezTo>
                    <a:pt x="59" y="45"/>
                    <a:pt x="61" y="37"/>
                    <a:pt x="6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0" name="Freeform 56"/>
            <p:cNvSpPr/>
            <p:nvPr/>
          </p:nvSpPr>
          <p:spPr bwMode="auto">
            <a:xfrm>
              <a:off x="8821211" y="4287012"/>
              <a:ext cx="146954" cy="195483"/>
            </a:xfrm>
            <a:custGeom>
              <a:avLst/>
              <a:gdLst>
                <a:gd name="T0" fmla="*/ 89 w 91"/>
                <a:gd name="T1" fmla="*/ 75 h 121"/>
                <a:gd name="T2" fmla="*/ 90 w 91"/>
                <a:gd name="T3" fmla="*/ 59 h 121"/>
                <a:gd name="T4" fmla="*/ 82 w 91"/>
                <a:gd name="T5" fmla="*/ 56 h 121"/>
                <a:gd name="T6" fmla="*/ 72 w 91"/>
                <a:gd name="T7" fmla="*/ 58 h 121"/>
                <a:gd name="T8" fmla="*/ 57 w 91"/>
                <a:gd name="T9" fmla="*/ 48 h 121"/>
                <a:gd name="T10" fmla="*/ 46 w 91"/>
                <a:gd name="T11" fmla="*/ 30 h 121"/>
                <a:gd name="T12" fmla="*/ 49 w 91"/>
                <a:gd name="T13" fmla="*/ 40 h 121"/>
                <a:gd name="T14" fmla="*/ 50 w 91"/>
                <a:gd name="T15" fmla="*/ 47 h 121"/>
                <a:gd name="T16" fmla="*/ 40 w 91"/>
                <a:gd name="T17" fmla="*/ 39 h 121"/>
                <a:gd name="T18" fmla="*/ 35 w 91"/>
                <a:gd name="T19" fmla="*/ 26 h 121"/>
                <a:gd name="T20" fmla="*/ 21 w 91"/>
                <a:gd name="T21" fmla="*/ 14 h 121"/>
                <a:gd name="T22" fmla="*/ 4 w 91"/>
                <a:gd name="T23" fmla="*/ 2 h 121"/>
                <a:gd name="T24" fmla="*/ 18 w 91"/>
                <a:gd name="T25" fmla="*/ 21 h 121"/>
                <a:gd name="T26" fmla="*/ 36 w 91"/>
                <a:gd name="T27" fmla="*/ 41 h 121"/>
                <a:gd name="T28" fmla="*/ 41 w 91"/>
                <a:gd name="T29" fmla="*/ 47 h 121"/>
                <a:gd name="T30" fmla="*/ 46 w 91"/>
                <a:gd name="T31" fmla="*/ 54 h 121"/>
                <a:gd name="T32" fmla="*/ 47 w 91"/>
                <a:gd name="T33" fmla="*/ 68 h 121"/>
                <a:gd name="T34" fmla="*/ 43 w 91"/>
                <a:gd name="T35" fmla="*/ 83 h 121"/>
                <a:gd name="T36" fmla="*/ 64 w 91"/>
                <a:gd name="T37" fmla="*/ 97 h 121"/>
                <a:gd name="T38" fmla="*/ 65 w 91"/>
                <a:gd name="T39" fmla="*/ 117 h 121"/>
                <a:gd name="T40" fmla="*/ 78 w 91"/>
                <a:gd name="T41" fmla="*/ 120 h 121"/>
                <a:gd name="T42" fmla="*/ 80 w 91"/>
                <a:gd name="T43" fmla="*/ 109 h 121"/>
                <a:gd name="T44" fmla="*/ 87 w 91"/>
                <a:gd name="T45" fmla="*/ 92 h 121"/>
                <a:gd name="T46" fmla="*/ 85 w 91"/>
                <a:gd name="T47" fmla="*/ 82 h 121"/>
                <a:gd name="T48" fmla="*/ 89 w 91"/>
                <a:gd name="T4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1">
                  <a:moveTo>
                    <a:pt x="89" y="75"/>
                  </a:moveTo>
                  <a:cubicBezTo>
                    <a:pt x="90" y="72"/>
                    <a:pt x="91" y="63"/>
                    <a:pt x="90" y="59"/>
                  </a:cubicBezTo>
                  <a:cubicBezTo>
                    <a:pt x="90" y="56"/>
                    <a:pt x="85" y="53"/>
                    <a:pt x="82" y="56"/>
                  </a:cubicBezTo>
                  <a:cubicBezTo>
                    <a:pt x="78" y="59"/>
                    <a:pt x="79" y="61"/>
                    <a:pt x="72" y="58"/>
                  </a:cubicBezTo>
                  <a:cubicBezTo>
                    <a:pt x="65" y="56"/>
                    <a:pt x="59" y="50"/>
                    <a:pt x="57" y="48"/>
                  </a:cubicBezTo>
                  <a:cubicBezTo>
                    <a:pt x="55" y="45"/>
                    <a:pt x="48" y="32"/>
                    <a:pt x="46" y="30"/>
                  </a:cubicBezTo>
                  <a:cubicBezTo>
                    <a:pt x="44" y="28"/>
                    <a:pt x="46" y="36"/>
                    <a:pt x="49" y="40"/>
                  </a:cubicBezTo>
                  <a:cubicBezTo>
                    <a:pt x="53" y="44"/>
                    <a:pt x="51" y="46"/>
                    <a:pt x="50" y="47"/>
                  </a:cubicBezTo>
                  <a:cubicBezTo>
                    <a:pt x="49" y="49"/>
                    <a:pt x="44" y="44"/>
                    <a:pt x="40" y="39"/>
                  </a:cubicBezTo>
                  <a:cubicBezTo>
                    <a:pt x="36" y="34"/>
                    <a:pt x="36" y="30"/>
                    <a:pt x="35" y="26"/>
                  </a:cubicBezTo>
                  <a:cubicBezTo>
                    <a:pt x="34" y="23"/>
                    <a:pt x="26" y="15"/>
                    <a:pt x="21" y="14"/>
                  </a:cubicBezTo>
                  <a:cubicBezTo>
                    <a:pt x="17" y="12"/>
                    <a:pt x="8" y="4"/>
                    <a:pt x="4" y="2"/>
                  </a:cubicBezTo>
                  <a:cubicBezTo>
                    <a:pt x="0" y="0"/>
                    <a:pt x="13" y="17"/>
                    <a:pt x="18" y="21"/>
                  </a:cubicBezTo>
                  <a:cubicBezTo>
                    <a:pt x="22" y="25"/>
                    <a:pt x="32" y="39"/>
                    <a:pt x="36" y="41"/>
                  </a:cubicBezTo>
                  <a:cubicBezTo>
                    <a:pt x="40" y="43"/>
                    <a:pt x="42" y="44"/>
                    <a:pt x="41" y="47"/>
                  </a:cubicBezTo>
                  <a:cubicBezTo>
                    <a:pt x="40" y="49"/>
                    <a:pt x="40" y="50"/>
                    <a:pt x="46" y="54"/>
                  </a:cubicBezTo>
                  <a:cubicBezTo>
                    <a:pt x="52" y="58"/>
                    <a:pt x="45" y="61"/>
                    <a:pt x="47" y="68"/>
                  </a:cubicBezTo>
                  <a:cubicBezTo>
                    <a:pt x="50" y="74"/>
                    <a:pt x="44" y="80"/>
                    <a:pt x="43" y="83"/>
                  </a:cubicBezTo>
                  <a:cubicBezTo>
                    <a:pt x="42" y="86"/>
                    <a:pt x="59" y="93"/>
                    <a:pt x="64" y="97"/>
                  </a:cubicBezTo>
                  <a:cubicBezTo>
                    <a:pt x="70" y="102"/>
                    <a:pt x="64" y="115"/>
                    <a:pt x="65" y="117"/>
                  </a:cubicBezTo>
                  <a:cubicBezTo>
                    <a:pt x="69" y="120"/>
                    <a:pt x="75" y="121"/>
                    <a:pt x="78" y="120"/>
                  </a:cubicBezTo>
                  <a:cubicBezTo>
                    <a:pt x="81" y="120"/>
                    <a:pt x="81" y="113"/>
                    <a:pt x="80" y="109"/>
                  </a:cubicBezTo>
                  <a:cubicBezTo>
                    <a:pt x="79" y="105"/>
                    <a:pt x="85" y="96"/>
                    <a:pt x="87" y="92"/>
                  </a:cubicBezTo>
                  <a:cubicBezTo>
                    <a:pt x="88" y="88"/>
                    <a:pt x="83" y="84"/>
                    <a:pt x="85" y="82"/>
                  </a:cubicBezTo>
                  <a:cubicBezTo>
                    <a:pt x="87" y="80"/>
                    <a:pt x="89" y="78"/>
                    <a:pt x="89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1" name="Freeform 57"/>
            <p:cNvSpPr/>
            <p:nvPr/>
          </p:nvSpPr>
          <p:spPr bwMode="auto">
            <a:xfrm>
              <a:off x="3273866" y="2137381"/>
              <a:ext cx="1757297" cy="2738130"/>
            </a:xfrm>
            <a:custGeom>
              <a:avLst/>
              <a:gdLst>
                <a:gd name="T0" fmla="*/ 930 w 1088"/>
                <a:gd name="T1" fmla="*/ 867 h 1693"/>
                <a:gd name="T2" fmla="*/ 896 w 1088"/>
                <a:gd name="T3" fmla="*/ 845 h 1693"/>
                <a:gd name="T4" fmla="*/ 839 w 1088"/>
                <a:gd name="T5" fmla="*/ 802 h 1693"/>
                <a:gd name="T6" fmla="*/ 695 w 1088"/>
                <a:gd name="T7" fmla="*/ 795 h 1693"/>
                <a:gd name="T8" fmla="*/ 606 w 1088"/>
                <a:gd name="T9" fmla="*/ 800 h 1693"/>
                <a:gd name="T10" fmla="*/ 617 w 1088"/>
                <a:gd name="T11" fmla="*/ 749 h 1693"/>
                <a:gd name="T12" fmla="*/ 564 w 1088"/>
                <a:gd name="T13" fmla="*/ 741 h 1693"/>
                <a:gd name="T14" fmla="*/ 592 w 1088"/>
                <a:gd name="T15" fmla="*/ 685 h 1693"/>
                <a:gd name="T16" fmla="*/ 495 w 1088"/>
                <a:gd name="T17" fmla="*/ 658 h 1693"/>
                <a:gd name="T18" fmla="*/ 541 w 1088"/>
                <a:gd name="T19" fmla="*/ 603 h 1693"/>
                <a:gd name="T20" fmla="*/ 667 w 1088"/>
                <a:gd name="T21" fmla="*/ 639 h 1693"/>
                <a:gd name="T22" fmla="*/ 754 w 1088"/>
                <a:gd name="T23" fmla="*/ 514 h 1693"/>
                <a:gd name="T24" fmla="*/ 860 w 1088"/>
                <a:gd name="T25" fmla="*/ 424 h 1693"/>
                <a:gd name="T26" fmla="*/ 880 w 1088"/>
                <a:gd name="T27" fmla="*/ 434 h 1693"/>
                <a:gd name="T28" fmla="*/ 861 w 1088"/>
                <a:gd name="T29" fmla="*/ 377 h 1693"/>
                <a:gd name="T30" fmla="*/ 975 w 1088"/>
                <a:gd name="T31" fmla="*/ 312 h 1693"/>
                <a:gd name="T32" fmla="*/ 929 w 1088"/>
                <a:gd name="T33" fmla="*/ 244 h 1693"/>
                <a:gd name="T34" fmla="*/ 878 w 1088"/>
                <a:gd name="T35" fmla="*/ 223 h 1693"/>
                <a:gd name="T36" fmla="*/ 801 w 1088"/>
                <a:gd name="T37" fmla="*/ 208 h 1693"/>
                <a:gd name="T38" fmla="*/ 768 w 1088"/>
                <a:gd name="T39" fmla="*/ 336 h 1693"/>
                <a:gd name="T40" fmla="*/ 656 w 1088"/>
                <a:gd name="T41" fmla="*/ 267 h 1693"/>
                <a:gd name="T42" fmla="*/ 700 w 1088"/>
                <a:gd name="T43" fmla="*/ 170 h 1693"/>
                <a:gd name="T44" fmla="*/ 751 w 1088"/>
                <a:gd name="T45" fmla="*/ 109 h 1693"/>
                <a:gd name="T46" fmla="*/ 804 w 1088"/>
                <a:gd name="T47" fmla="*/ 70 h 1693"/>
                <a:gd name="T48" fmla="*/ 776 w 1088"/>
                <a:gd name="T49" fmla="*/ 66 h 1693"/>
                <a:gd name="T50" fmla="*/ 730 w 1088"/>
                <a:gd name="T51" fmla="*/ 55 h 1693"/>
                <a:gd name="T52" fmla="*/ 689 w 1088"/>
                <a:gd name="T53" fmla="*/ 41 h 1693"/>
                <a:gd name="T54" fmla="*/ 672 w 1088"/>
                <a:gd name="T55" fmla="*/ 78 h 1693"/>
                <a:gd name="T56" fmla="*/ 572 w 1088"/>
                <a:gd name="T57" fmla="*/ 74 h 1693"/>
                <a:gd name="T58" fmla="*/ 536 w 1088"/>
                <a:gd name="T59" fmla="*/ 85 h 1693"/>
                <a:gd name="T60" fmla="*/ 448 w 1088"/>
                <a:gd name="T61" fmla="*/ 46 h 1693"/>
                <a:gd name="T62" fmla="*/ 386 w 1088"/>
                <a:gd name="T63" fmla="*/ 43 h 1693"/>
                <a:gd name="T64" fmla="*/ 303 w 1088"/>
                <a:gd name="T65" fmla="*/ 48 h 1693"/>
                <a:gd name="T66" fmla="*/ 184 w 1088"/>
                <a:gd name="T67" fmla="*/ 18 h 1693"/>
                <a:gd name="T68" fmla="*/ 75 w 1088"/>
                <a:gd name="T69" fmla="*/ 98 h 1693"/>
                <a:gd name="T70" fmla="*/ 52 w 1088"/>
                <a:gd name="T71" fmla="*/ 113 h 1693"/>
                <a:gd name="T72" fmla="*/ 61 w 1088"/>
                <a:gd name="T73" fmla="*/ 165 h 1693"/>
                <a:gd name="T74" fmla="*/ 34 w 1088"/>
                <a:gd name="T75" fmla="*/ 223 h 1693"/>
                <a:gd name="T76" fmla="*/ 36 w 1088"/>
                <a:gd name="T77" fmla="*/ 272 h 1693"/>
                <a:gd name="T78" fmla="*/ 117 w 1088"/>
                <a:gd name="T79" fmla="*/ 223 h 1693"/>
                <a:gd name="T80" fmla="*/ 171 w 1088"/>
                <a:gd name="T81" fmla="*/ 215 h 1693"/>
                <a:gd name="T82" fmla="*/ 263 w 1088"/>
                <a:gd name="T83" fmla="*/ 241 h 1693"/>
                <a:gd name="T84" fmla="*/ 304 w 1088"/>
                <a:gd name="T85" fmla="*/ 293 h 1693"/>
                <a:gd name="T86" fmla="*/ 326 w 1088"/>
                <a:gd name="T87" fmla="*/ 352 h 1693"/>
                <a:gd name="T88" fmla="*/ 319 w 1088"/>
                <a:gd name="T89" fmla="*/ 385 h 1693"/>
                <a:gd name="T90" fmla="*/ 330 w 1088"/>
                <a:gd name="T91" fmla="*/ 561 h 1693"/>
                <a:gd name="T92" fmla="*/ 366 w 1088"/>
                <a:gd name="T93" fmla="*/ 663 h 1693"/>
                <a:gd name="T94" fmla="*/ 378 w 1088"/>
                <a:gd name="T95" fmla="*/ 619 h 1693"/>
                <a:gd name="T96" fmla="*/ 526 w 1088"/>
                <a:gd name="T97" fmla="*/ 758 h 1693"/>
                <a:gd name="T98" fmla="*/ 568 w 1088"/>
                <a:gd name="T99" fmla="*/ 769 h 1693"/>
                <a:gd name="T100" fmla="*/ 582 w 1088"/>
                <a:gd name="T101" fmla="*/ 804 h 1693"/>
                <a:gd name="T102" fmla="*/ 659 w 1088"/>
                <a:gd name="T103" fmla="*/ 836 h 1693"/>
                <a:gd name="T104" fmla="*/ 599 w 1088"/>
                <a:gd name="T105" fmla="*/ 935 h 1693"/>
                <a:gd name="T106" fmla="*/ 627 w 1088"/>
                <a:gd name="T107" fmla="*/ 1082 h 1693"/>
                <a:gd name="T108" fmla="*/ 613 w 1088"/>
                <a:gd name="T109" fmla="*/ 1291 h 1693"/>
                <a:gd name="T110" fmla="*/ 550 w 1088"/>
                <a:gd name="T111" fmla="*/ 1501 h 1693"/>
                <a:gd name="T112" fmla="*/ 503 w 1088"/>
                <a:gd name="T113" fmla="*/ 1623 h 1693"/>
                <a:gd name="T114" fmla="*/ 557 w 1088"/>
                <a:gd name="T115" fmla="*/ 1666 h 1693"/>
                <a:gd name="T116" fmla="*/ 592 w 1088"/>
                <a:gd name="T117" fmla="*/ 1602 h 1693"/>
                <a:gd name="T118" fmla="*/ 712 w 1088"/>
                <a:gd name="T119" fmla="*/ 1403 h 1693"/>
                <a:gd name="T120" fmla="*/ 826 w 1088"/>
                <a:gd name="T121" fmla="*/ 1315 h 1693"/>
                <a:gd name="T122" fmla="*/ 934 w 1088"/>
                <a:gd name="T123" fmla="*/ 1177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8" h="1693">
                  <a:moveTo>
                    <a:pt x="1084" y="961"/>
                  </a:moveTo>
                  <a:cubicBezTo>
                    <a:pt x="1081" y="960"/>
                    <a:pt x="1076" y="956"/>
                    <a:pt x="1070" y="956"/>
                  </a:cubicBezTo>
                  <a:cubicBezTo>
                    <a:pt x="1063" y="955"/>
                    <a:pt x="1056" y="955"/>
                    <a:pt x="1052" y="951"/>
                  </a:cubicBezTo>
                  <a:cubicBezTo>
                    <a:pt x="1049" y="948"/>
                    <a:pt x="1045" y="940"/>
                    <a:pt x="1036" y="939"/>
                  </a:cubicBezTo>
                  <a:cubicBezTo>
                    <a:pt x="1028" y="939"/>
                    <a:pt x="1017" y="939"/>
                    <a:pt x="1013" y="938"/>
                  </a:cubicBezTo>
                  <a:cubicBezTo>
                    <a:pt x="1009" y="937"/>
                    <a:pt x="1007" y="934"/>
                    <a:pt x="1001" y="933"/>
                  </a:cubicBezTo>
                  <a:cubicBezTo>
                    <a:pt x="995" y="933"/>
                    <a:pt x="991" y="935"/>
                    <a:pt x="990" y="933"/>
                  </a:cubicBezTo>
                  <a:cubicBezTo>
                    <a:pt x="989" y="931"/>
                    <a:pt x="987" y="927"/>
                    <a:pt x="984" y="926"/>
                  </a:cubicBezTo>
                  <a:cubicBezTo>
                    <a:pt x="980" y="925"/>
                    <a:pt x="970" y="919"/>
                    <a:pt x="967" y="917"/>
                  </a:cubicBezTo>
                  <a:cubicBezTo>
                    <a:pt x="965" y="916"/>
                    <a:pt x="961" y="912"/>
                    <a:pt x="957" y="914"/>
                  </a:cubicBezTo>
                  <a:cubicBezTo>
                    <a:pt x="954" y="917"/>
                    <a:pt x="947" y="928"/>
                    <a:pt x="944" y="928"/>
                  </a:cubicBezTo>
                  <a:cubicBezTo>
                    <a:pt x="942" y="928"/>
                    <a:pt x="952" y="917"/>
                    <a:pt x="952" y="916"/>
                  </a:cubicBezTo>
                  <a:cubicBezTo>
                    <a:pt x="952" y="916"/>
                    <a:pt x="953" y="910"/>
                    <a:pt x="948" y="910"/>
                  </a:cubicBezTo>
                  <a:cubicBezTo>
                    <a:pt x="944" y="910"/>
                    <a:pt x="939" y="912"/>
                    <a:pt x="938" y="911"/>
                  </a:cubicBezTo>
                  <a:cubicBezTo>
                    <a:pt x="936" y="909"/>
                    <a:pt x="936" y="904"/>
                    <a:pt x="933" y="906"/>
                  </a:cubicBezTo>
                  <a:cubicBezTo>
                    <a:pt x="930" y="909"/>
                    <a:pt x="926" y="914"/>
                    <a:pt x="925" y="911"/>
                  </a:cubicBezTo>
                  <a:cubicBezTo>
                    <a:pt x="925" y="909"/>
                    <a:pt x="932" y="906"/>
                    <a:pt x="934" y="904"/>
                  </a:cubicBezTo>
                  <a:cubicBezTo>
                    <a:pt x="936" y="902"/>
                    <a:pt x="939" y="896"/>
                    <a:pt x="939" y="894"/>
                  </a:cubicBezTo>
                  <a:cubicBezTo>
                    <a:pt x="938" y="891"/>
                    <a:pt x="937" y="890"/>
                    <a:pt x="935" y="886"/>
                  </a:cubicBezTo>
                  <a:cubicBezTo>
                    <a:pt x="933" y="883"/>
                    <a:pt x="931" y="871"/>
                    <a:pt x="930" y="867"/>
                  </a:cubicBezTo>
                  <a:cubicBezTo>
                    <a:pt x="929" y="866"/>
                    <a:pt x="929" y="866"/>
                    <a:pt x="928" y="865"/>
                  </a:cubicBezTo>
                  <a:cubicBezTo>
                    <a:pt x="928" y="865"/>
                    <a:pt x="928" y="864"/>
                    <a:pt x="928" y="864"/>
                  </a:cubicBezTo>
                  <a:cubicBezTo>
                    <a:pt x="928" y="864"/>
                    <a:pt x="928" y="864"/>
                    <a:pt x="928" y="864"/>
                  </a:cubicBezTo>
                  <a:cubicBezTo>
                    <a:pt x="927" y="863"/>
                    <a:pt x="926" y="863"/>
                    <a:pt x="926" y="862"/>
                  </a:cubicBezTo>
                  <a:cubicBezTo>
                    <a:pt x="925" y="862"/>
                    <a:pt x="925" y="861"/>
                    <a:pt x="924" y="861"/>
                  </a:cubicBezTo>
                  <a:cubicBezTo>
                    <a:pt x="924" y="861"/>
                    <a:pt x="924" y="860"/>
                    <a:pt x="923" y="860"/>
                  </a:cubicBezTo>
                  <a:cubicBezTo>
                    <a:pt x="922" y="859"/>
                    <a:pt x="921" y="859"/>
                    <a:pt x="921" y="858"/>
                  </a:cubicBezTo>
                  <a:cubicBezTo>
                    <a:pt x="920" y="858"/>
                    <a:pt x="920" y="857"/>
                    <a:pt x="919" y="857"/>
                  </a:cubicBezTo>
                  <a:cubicBezTo>
                    <a:pt x="919" y="857"/>
                    <a:pt x="919" y="857"/>
                    <a:pt x="919" y="857"/>
                  </a:cubicBezTo>
                  <a:cubicBezTo>
                    <a:pt x="918" y="856"/>
                    <a:pt x="918" y="856"/>
                    <a:pt x="917" y="856"/>
                  </a:cubicBezTo>
                  <a:cubicBezTo>
                    <a:pt x="917" y="855"/>
                    <a:pt x="916" y="855"/>
                    <a:pt x="916" y="855"/>
                  </a:cubicBezTo>
                  <a:cubicBezTo>
                    <a:pt x="915" y="855"/>
                    <a:pt x="915" y="854"/>
                    <a:pt x="914" y="853"/>
                  </a:cubicBezTo>
                  <a:cubicBezTo>
                    <a:pt x="914" y="853"/>
                    <a:pt x="913" y="853"/>
                    <a:pt x="913" y="853"/>
                  </a:cubicBezTo>
                  <a:cubicBezTo>
                    <a:pt x="912" y="853"/>
                    <a:pt x="911" y="852"/>
                    <a:pt x="910" y="851"/>
                  </a:cubicBezTo>
                  <a:cubicBezTo>
                    <a:pt x="910" y="851"/>
                    <a:pt x="909" y="851"/>
                    <a:pt x="909" y="851"/>
                  </a:cubicBezTo>
                  <a:cubicBezTo>
                    <a:pt x="908" y="850"/>
                    <a:pt x="907" y="850"/>
                    <a:pt x="906" y="849"/>
                  </a:cubicBezTo>
                  <a:cubicBezTo>
                    <a:pt x="906" y="849"/>
                    <a:pt x="906" y="849"/>
                    <a:pt x="905" y="849"/>
                  </a:cubicBezTo>
                  <a:cubicBezTo>
                    <a:pt x="904" y="848"/>
                    <a:pt x="903" y="848"/>
                    <a:pt x="903" y="847"/>
                  </a:cubicBezTo>
                  <a:cubicBezTo>
                    <a:pt x="901" y="847"/>
                    <a:pt x="900" y="846"/>
                    <a:pt x="898" y="846"/>
                  </a:cubicBezTo>
                  <a:cubicBezTo>
                    <a:pt x="897" y="845"/>
                    <a:pt x="897" y="845"/>
                    <a:pt x="896" y="845"/>
                  </a:cubicBezTo>
                  <a:cubicBezTo>
                    <a:pt x="890" y="845"/>
                    <a:pt x="883" y="847"/>
                    <a:pt x="877" y="846"/>
                  </a:cubicBezTo>
                  <a:cubicBezTo>
                    <a:pt x="877" y="846"/>
                    <a:pt x="876" y="845"/>
                    <a:pt x="875" y="845"/>
                  </a:cubicBezTo>
                  <a:cubicBezTo>
                    <a:pt x="875" y="845"/>
                    <a:pt x="874" y="845"/>
                    <a:pt x="874" y="844"/>
                  </a:cubicBezTo>
                  <a:cubicBezTo>
                    <a:pt x="874" y="844"/>
                    <a:pt x="873" y="844"/>
                    <a:pt x="873" y="844"/>
                  </a:cubicBezTo>
                  <a:cubicBezTo>
                    <a:pt x="872" y="843"/>
                    <a:pt x="871" y="842"/>
                    <a:pt x="870" y="841"/>
                  </a:cubicBezTo>
                  <a:cubicBezTo>
                    <a:pt x="870" y="841"/>
                    <a:pt x="870" y="841"/>
                    <a:pt x="869" y="841"/>
                  </a:cubicBezTo>
                  <a:cubicBezTo>
                    <a:pt x="868" y="840"/>
                    <a:pt x="867" y="839"/>
                    <a:pt x="867" y="839"/>
                  </a:cubicBezTo>
                  <a:cubicBezTo>
                    <a:pt x="866" y="838"/>
                    <a:pt x="865" y="837"/>
                    <a:pt x="864" y="837"/>
                  </a:cubicBezTo>
                  <a:cubicBezTo>
                    <a:pt x="864" y="837"/>
                    <a:pt x="864" y="836"/>
                    <a:pt x="864" y="836"/>
                  </a:cubicBezTo>
                  <a:cubicBezTo>
                    <a:pt x="863" y="836"/>
                    <a:pt x="862" y="836"/>
                    <a:pt x="861" y="835"/>
                  </a:cubicBezTo>
                  <a:cubicBezTo>
                    <a:pt x="858" y="835"/>
                    <a:pt x="860" y="834"/>
                    <a:pt x="857" y="830"/>
                  </a:cubicBezTo>
                  <a:cubicBezTo>
                    <a:pt x="853" y="826"/>
                    <a:pt x="853" y="822"/>
                    <a:pt x="848" y="821"/>
                  </a:cubicBezTo>
                  <a:cubicBezTo>
                    <a:pt x="847" y="821"/>
                    <a:pt x="847" y="821"/>
                    <a:pt x="846" y="820"/>
                  </a:cubicBezTo>
                  <a:cubicBezTo>
                    <a:pt x="845" y="820"/>
                    <a:pt x="845" y="820"/>
                    <a:pt x="844" y="820"/>
                  </a:cubicBezTo>
                  <a:cubicBezTo>
                    <a:pt x="844" y="820"/>
                    <a:pt x="844" y="820"/>
                    <a:pt x="844" y="820"/>
                  </a:cubicBezTo>
                  <a:cubicBezTo>
                    <a:pt x="843" y="819"/>
                    <a:pt x="842" y="819"/>
                    <a:pt x="842" y="819"/>
                  </a:cubicBezTo>
                  <a:cubicBezTo>
                    <a:pt x="842" y="819"/>
                    <a:pt x="841" y="819"/>
                    <a:pt x="841" y="819"/>
                  </a:cubicBezTo>
                  <a:cubicBezTo>
                    <a:pt x="841" y="818"/>
                    <a:pt x="840" y="818"/>
                    <a:pt x="839" y="818"/>
                  </a:cubicBezTo>
                  <a:cubicBezTo>
                    <a:pt x="836" y="818"/>
                    <a:pt x="839" y="817"/>
                    <a:pt x="838" y="813"/>
                  </a:cubicBezTo>
                  <a:cubicBezTo>
                    <a:pt x="837" y="810"/>
                    <a:pt x="836" y="804"/>
                    <a:pt x="839" y="802"/>
                  </a:cubicBezTo>
                  <a:cubicBezTo>
                    <a:pt x="842" y="800"/>
                    <a:pt x="842" y="796"/>
                    <a:pt x="839" y="798"/>
                  </a:cubicBezTo>
                  <a:cubicBezTo>
                    <a:pt x="835" y="801"/>
                    <a:pt x="832" y="805"/>
                    <a:pt x="827" y="803"/>
                  </a:cubicBezTo>
                  <a:cubicBezTo>
                    <a:pt x="822" y="801"/>
                    <a:pt x="824" y="799"/>
                    <a:pt x="817" y="798"/>
                  </a:cubicBezTo>
                  <a:cubicBezTo>
                    <a:pt x="811" y="798"/>
                    <a:pt x="805" y="803"/>
                    <a:pt x="797" y="802"/>
                  </a:cubicBezTo>
                  <a:cubicBezTo>
                    <a:pt x="790" y="802"/>
                    <a:pt x="784" y="796"/>
                    <a:pt x="780" y="796"/>
                  </a:cubicBezTo>
                  <a:cubicBezTo>
                    <a:pt x="777" y="796"/>
                    <a:pt x="769" y="802"/>
                    <a:pt x="767" y="799"/>
                  </a:cubicBezTo>
                  <a:cubicBezTo>
                    <a:pt x="765" y="797"/>
                    <a:pt x="769" y="795"/>
                    <a:pt x="766" y="793"/>
                  </a:cubicBezTo>
                  <a:cubicBezTo>
                    <a:pt x="764" y="790"/>
                    <a:pt x="756" y="788"/>
                    <a:pt x="751" y="790"/>
                  </a:cubicBezTo>
                  <a:cubicBezTo>
                    <a:pt x="748" y="791"/>
                    <a:pt x="740" y="794"/>
                    <a:pt x="736" y="794"/>
                  </a:cubicBezTo>
                  <a:cubicBezTo>
                    <a:pt x="733" y="794"/>
                    <a:pt x="727" y="798"/>
                    <a:pt x="728" y="795"/>
                  </a:cubicBezTo>
                  <a:cubicBezTo>
                    <a:pt x="728" y="794"/>
                    <a:pt x="728" y="793"/>
                    <a:pt x="728" y="793"/>
                  </a:cubicBezTo>
                  <a:cubicBezTo>
                    <a:pt x="728" y="792"/>
                    <a:pt x="729" y="792"/>
                    <a:pt x="729" y="792"/>
                  </a:cubicBezTo>
                  <a:cubicBezTo>
                    <a:pt x="729" y="791"/>
                    <a:pt x="730" y="791"/>
                    <a:pt x="730" y="790"/>
                  </a:cubicBezTo>
                  <a:cubicBezTo>
                    <a:pt x="730" y="790"/>
                    <a:pt x="731" y="790"/>
                    <a:pt x="731" y="790"/>
                  </a:cubicBezTo>
                  <a:cubicBezTo>
                    <a:pt x="732" y="789"/>
                    <a:pt x="733" y="789"/>
                    <a:pt x="734" y="788"/>
                  </a:cubicBezTo>
                  <a:cubicBezTo>
                    <a:pt x="738" y="786"/>
                    <a:pt x="741" y="783"/>
                    <a:pt x="738" y="781"/>
                  </a:cubicBezTo>
                  <a:cubicBezTo>
                    <a:pt x="734" y="778"/>
                    <a:pt x="732" y="778"/>
                    <a:pt x="728" y="781"/>
                  </a:cubicBezTo>
                  <a:cubicBezTo>
                    <a:pt x="723" y="784"/>
                    <a:pt x="714" y="791"/>
                    <a:pt x="712" y="790"/>
                  </a:cubicBezTo>
                  <a:cubicBezTo>
                    <a:pt x="710" y="790"/>
                    <a:pt x="708" y="787"/>
                    <a:pt x="705" y="789"/>
                  </a:cubicBezTo>
                  <a:cubicBezTo>
                    <a:pt x="702" y="791"/>
                    <a:pt x="698" y="795"/>
                    <a:pt x="695" y="795"/>
                  </a:cubicBezTo>
                  <a:cubicBezTo>
                    <a:pt x="692" y="796"/>
                    <a:pt x="689" y="797"/>
                    <a:pt x="690" y="798"/>
                  </a:cubicBezTo>
                  <a:cubicBezTo>
                    <a:pt x="690" y="800"/>
                    <a:pt x="686" y="802"/>
                    <a:pt x="686" y="804"/>
                  </a:cubicBezTo>
                  <a:cubicBezTo>
                    <a:pt x="685" y="807"/>
                    <a:pt x="686" y="809"/>
                    <a:pt x="684" y="809"/>
                  </a:cubicBezTo>
                  <a:cubicBezTo>
                    <a:pt x="682" y="809"/>
                    <a:pt x="676" y="816"/>
                    <a:pt x="674" y="817"/>
                  </a:cubicBezTo>
                  <a:cubicBezTo>
                    <a:pt x="673" y="817"/>
                    <a:pt x="669" y="819"/>
                    <a:pt x="668" y="817"/>
                  </a:cubicBezTo>
                  <a:cubicBezTo>
                    <a:pt x="667" y="817"/>
                    <a:pt x="667" y="817"/>
                    <a:pt x="667" y="817"/>
                  </a:cubicBezTo>
                  <a:cubicBezTo>
                    <a:pt x="667" y="816"/>
                    <a:pt x="666" y="816"/>
                    <a:pt x="666" y="815"/>
                  </a:cubicBezTo>
                  <a:cubicBezTo>
                    <a:pt x="665" y="815"/>
                    <a:pt x="665" y="815"/>
                    <a:pt x="665" y="815"/>
                  </a:cubicBezTo>
                  <a:cubicBezTo>
                    <a:pt x="665" y="814"/>
                    <a:pt x="664" y="814"/>
                    <a:pt x="664" y="813"/>
                  </a:cubicBezTo>
                  <a:cubicBezTo>
                    <a:pt x="664" y="813"/>
                    <a:pt x="663" y="813"/>
                    <a:pt x="663" y="813"/>
                  </a:cubicBezTo>
                  <a:cubicBezTo>
                    <a:pt x="662" y="812"/>
                    <a:pt x="661" y="812"/>
                    <a:pt x="660" y="811"/>
                  </a:cubicBezTo>
                  <a:cubicBezTo>
                    <a:pt x="655" y="810"/>
                    <a:pt x="648" y="808"/>
                    <a:pt x="645" y="809"/>
                  </a:cubicBezTo>
                  <a:cubicBezTo>
                    <a:pt x="642" y="810"/>
                    <a:pt x="639" y="812"/>
                    <a:pt x="635" y="813"/>
                  </a:cubicBezTo>
                  <a:cubicBezTo>
                    <a:pt x="632" y="814"/>
                    <a:pt x="625" y="815"/>
                    <a:pt x="622" y="813"/>
                  </a:cubicBezTo>
                  <a:cubicBezTo>
                    <a:pt x="620" y="811"/>
                    <a:pt x="618" y="816"/>
                    <a:pt x="615" y="812"/>
                  </a:cubicBezTo>
                  <a:cubicBezTo>
                    <a:pt x="613" y="808"/>
                    <a:pt x="616" y="810"/>
                    <a:pt x="612" y="805"/>
                  </a:cubicBezTo>
                  <a:cubicBezTo>
                    <a:pt x="611" y="804"/>
                    <a:pt x="611" y="804"/>
                    <a:pt x="611" y="804"/>
                  </a:cubicBezTo>
                  <a:cubicBezTo>
                    <a:pt x="611" y="804"/>
                    <a:pt x="611" y="804"/>
                    <a:pt x="611" y="804"/>
                  </a:cubicBezTo>
                  <a:cubicBezTo>
                    <a:pt x="609" y="802"/>
                    <a:pt x="607" y="801"/>
                    <a:pt x="606" y="800"/>
                  </a:cubicBezTo>
                  <a:cubicBezTo>
                    <a:pt x="606" y="800"/>
                    <a:pt x="606" y="800"/>
                    <a:pt x="606" y="800"/>
                  </a:cubicBezTo>
                  <a:cubicBezTo>
                    <a:pt x="606" y="799"/>
                    <a:pt x="605" y="799"/>
                    <a:pt x="605" y="799"/>
                  </a:cubicBezTo>
                  <a:cubicBezTo>
                    <a:pt x="605" y="799"/>
                    <a:pt x="605" y="799"/>
                    <a:pt x="605" y="799"/>
                  </a:cubicBezTo>
                  <a:cubicBezTo>
                    <a:pt x="605" y="798"/>
                    <a:pt x="605" y="798"/>
                    <a:pt x="605" y="798"/>
                  </a:cubicBezTo>
                  <a:cubicBezTo>
                    <a:pt x="605" y="798"/>
                    <a:pt x="605" y="798"/>
                    <a:pt x="604" y="797"/>
                  </a:cubicBezTo>
                  <a:cubicBezTo>
                    <a:pt x="604" y="797"/>
                    <a:pt x="604" y="796"/>
                    <a:pt x="604" y="796"/>
                  </a:cubicBezTo>
                  <a:cubicBezTo>
                    <a:pt x="604" y="795"/>
                    <a:pt x="604" y="794"/>
                    <a:pt x="604" y="793"/>
                  </a:cubicBezTo>
                  <a:cubicBezTo>
                    <a:pt x="604" y="793"/>
                    <a:pt x="604" y="792"/>
                    <a:pt x="604" y="792"/>
                  </a:cubicBezTo>
                  <a:cubicBezTo>
                    <a:pt x="603" y="791"/>
                    <a:pt x="603" y="791"/>
                    <a:pt x="603" y="790"/>
                  </a:cubicBezTo>
                  <a:cubicBezTo>
                    <a:pt x="603" y="790"/>
                    <a:pt x="603" y="789"/>
                    <a:pt x="603" y="789"/>
                  </a:cubicBezTo>
                  <a:cubicBezTo>
                    <a:pt x="603" y="788"/>
                    <a:pt x="603" y="788"/>
                    <a:pt x="604" y="788"/>
                  </a:cubicBezTo>
                  <a:cubicBezTo>
                    <a:pt x="604" y="787"/>
                    <a:pt x="604" y="787"/>
                    <a:pt x="604" y="787"/>
                  </a:cubicBezTo>
                  <a:cubicBezTo>
                    <a:pt x="604" y="786"/>
                    <a:pt x="604" y="786"/>
                    <a:pt x="605" y="786"/>
                  </a:cubicBezTo>
                  <a:cubicBezTo>
                    <a:pt x="607" y="784"/>
                    <a:pt x="606" y="782"/>
                    <a:pt x="608" y="780"/>
                  </a:cubicBezTo>
                  <a:cubicBezTo>
                    <a:pt x="610" y="778"/>
                    <a:pt x="611" y="769"/>
                    <a:pt x="614" y="766"/>
                  </a:cubicBezTo>
                  <a:cubicBezTo>
                    <a:pt x="618" y="762"/>
                    <a:pt x="618" y="759"/>
                    <a:pt x="617" y="756"/>
                  </a:cubicBezTo>
                  <a:cubicBezTo>
                    <a:pt x="617" y="756"/>
                    <a:pt x="617" y="755"/>
                    <a:pt x="617" y="754"/>
                  </a:cubicBezTo>
                  <a:cubicBezTo>
                    <a:pt x="617" y="754"/>
                    <a:pt x="617" y="754"/>
                    <a:pt x="617" y="754"/>
                  </a:cubicBezTo>
                  <a:cubicBezTo>
                    <a:pt x="617" y="753"/>
                    <a:pt x="617" y="752"/>
                    <a:pt x="617" y="752"/>
                  </a:cubicBezTo>
                  <a:cubicBezTo>
                    <a:pt x="617" y="751"/>
                    <a:pt x="617" y="750"/>
                    <a:pt x="617" y="749"/>
                  </a:cubicBezTo>
                  <a:cubicBezTo>
                    <a:pt x="617" y="749"/>
                    <a:pt x="617" y="749"/>
                    <a:pt x="617" y="749"/>
                  </a:cubicBezTo>
                  <a:cubicBezTo>
                    <a:pt x="617" y="748"/>
                    <a:pt x="617" y="747"/>
                    <a:pt x="617" y="747"/>
                  </a:cubicBezTo>
                  <a:cubicBezTo>
                    <a:pt x="617" y="747"/>
                    <a:pt x="617" y="747"/>
                    <a:pt x="617" y="746"/>
                  </a:cubicBezTo>
                  <a:cubicBezTo>
                    <a:pt x="617" y="746"/>
                    <a:pt x="617" y="746"/>
                    <a:pt x="617" y="745"/>
                  </a:cubicBezTo>
                  <a:cubicBezTo>
                    <a:pt x="616" y="745"/>
                    <a:pt x="616" y="745"/>
                    <a:pt x="616" y="745"/>
                  </a:cubicBezTo>
                  <a:cubicBezTo>
                    <a:pt x="616" y="745"/>
                    <a:pt x="616" y="745"/>
                    <a:pt x="615" y="745"/>
                  </a:cubicBezTo>
                  <a:cubicBezTo>
                    <a:pt x="611" y="745"/>
                    <a:pt x="608" y="744"/>
                    <a:pt x="606" y="744"/>
                  </a:cubicBezTo>
                  <a:cubicBezTo>
                    <a:pt x="604" y="744"/>
                    <a:pt x="600" y="742"/>
                    <a:pt x="598" y="743"/>
                  </a:cubicBezTo>
                  <a:cubicBezTo>
                    <a:pt x="596" y="743"/>
                    <a:pt x="593" y="743"/>
                    <a:pt x="589" y="743"/>
                  </a:cubicBezTo>
                  <a:cubicBezTo>
                    <a:pt x="585" y="743"/>
                    <a:pt x="576" y="744"/>
                    <a:pt x="575" y="744"/>
                  </a:cubicBezTo>
                  <a:cubicBezTo>
                    <a:pt x="574" y="744"/>
                    <a:pt x="573" y="744"/>
                    <a:pt x="572" y="744"/>
                  </a:cubicBezTo>
                  <a:cubicBezTo>
                    <a:pt x="572" y="744"/>
                    <a:pt x="571" y="744"/>
                    <a:pt x="571" y="744"/>
                  </a:cubicBezTo>
                  <a:cubicBezTo>
                    <a:pt x="571" y="744"/>
                    <a:pt x="570" y="744"/>
                    <a:pt x="570" y="744"/>
                  </a:cubicBezTo>
                  <a:cubicBezTo>
                    <a:pt x="569" y="744"/>
                    <a:pt x="569" y="744"/>
                    <a:pt x="569" y="744"/>
                  </a:cubicBezTo>
                  <a:cubicBezTo>
                    <a:pt x="568" y="744"/>
                    <a:pt x="568" y="744"/>
                    <a:pt x="568" y="744"/>
                  </a:cubicBezTo>
                  <a:cubicBezTo>
                    <a:pt x="567" y="744"/>
                    <a:pt x="567" y="744"/>
                    <a:pt x="566" y="744"/>
                  </a:cubicBezTo>
                  <a:cubicBezTo>
                    <a:pt x="566" y="743"/>
                    <a:pt x="566" y="743"/>
                    <a:pt x="566" y="743"/>
                  </a:cubicBezTo>
                  <a:cubicBezTo>
                    <a:pt x="566" y="743"/>
                    <a:pt x="566" y="743"/>
                    <a:pt x="566" y="743"/>
                  </a:cubicBezTo>
                  <a:cubicBezTo>
                    <a:pt x="565" y="743"/>
                    <a:pt x="564" y="742"/>
                    <a:pt x="564" y="742"/>
                  </a:cubicBezTo>
                  <a:cubicBezTo>
                    <a:pt x="564" y="742"/>
                    <a:pt x="564" y="742"/>
                    <a:pt x="564" y="742"/>
                  </a:cubicBezTo>
                  <a:cubicBezTo>
                    <a:pt x="564" y="742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0"/>
                    <a:pt x="565" y="740"/>
                  </a:cubicBezTo>
                  <a:cubicBezTo>
                    <a:pt x="565" y="740"/>
                    <a:pt x="565" y="740"/>
                    <a:pt x="566" y="739"/>
                  </a:cubicBezTo>
                  <a:cubicBezTo>
                    <a:pt x="570" y="737"/>
                    <a:pt x="571" y="736"/>
                    <a:pt x="573" y="731"/>
                  </a:cubicBezTo>
                  <a:cubicBezTo>
                    <a:pt x="575" y="726"/>
                    <a:pt x="577" y="720"/>
                    <a:pt x="577" y="717"/>
                  </a:cubicBezTo>
                  <a:cubicBezTo>
                    <a:pt x="577" y="717"/>
                    <a:pt x="577" y="717"/>
                    <a:pt x="577" y="716"/>
                  </a:cubicBezTo>
                  <a:cubicBezTo>
                    <a:pt x="577" y="716"/>
                    <a:pt x="577" y="715"/>
                    <a:pt x="577" y="715"/>
                  </a:cubicBezTo>
                  <a:cubicBezTo>
                    <a:pt x="577" y="715"/>
                    <a:pt x="577" y="715"/>
                    <a:pt x="577" y="715"/>
                  </a:cubicBezTo>
                  <a:cubicBezTo>
                    <a:pt x="577" y="714"/>
                    <a:pt x="577" y="714"/>
                    <a:pt x="577" y="713"/>
                  </a:cubicBezTo>
                  <a:cubicBezTo>
                    <a:pt x="577" y="713"/>
                    <a:pt x="577" y="713"/>
                    <a:pt x="577" y="713"/>
                  </a:cubicBezTo>
                  <a:cubicBezTo>
                    <a:pt x="577" y="713"/>
                    <a:pt x="577" y="713"/>
                    <a:pt x="578" y="713"/>
                  </a:cubicBezTo>
                  <a:cubicBezTo>
                    <a:pt x="578" y="713"/>
                    <a:pt x="578" y="713"/>
                    <a:pt x="578" y="713"/>
                  </a:cubicBezTo>
                  <a:cubicBezTo>
                    <a:pt x="578" y="713"/>
                    <a:pt x="578" y="713"/>
                    <a:pt x="579" y="714"/>
                  </a:cubicBezTo>
                  <a:cubicBezTo>
                    <a:pt x="581" y="716"/>
                    <a:pt x="581" y="715"/>
                    <a:pt x="584" y="714"/>
                  </a:cubicBezTo>
                  <a:cubicBezTo>
                    <a:pt x="586" y="712"/>
                    <a:pt x="588" y="699"/>
                    <a:pt x="591" y="697"/>
                  </a:cubicBezTo>
                  <a:cubicBezTo>
                    <a:pt x="594" y="695"/>
                    <a:pt x="597" y="691"/>
                    <a:pt x="598" y="690"/>
                  </a:cubicBezTo>
                  <a:cubicBezTo>
                    <a:pt x="599" y="688"/>
                    <a:pt x="599" y="684"/>
                    <a:pt x="598" y="684"/>
                  </a:cubicBezTo>
                  <a:cubicBezTo>
                    <a:pt x="596" y="684"/>
                    <a:pt x="593" y="686"/>
                    <a:pt x="592" y="685"/>
                  </a:cubicBezTo>
                  <a:cubicBezTo>
                    <a:pt x="590" y="685"/>
                    <a:pt x="590" y="682"/>
                    <a:pt x="588" y="683"/>
                  </a:cubicBezTo>
                  <a:cubicBezTo>
                    <a:pt x="586" y="683"/>
                    <a:pt x="583" y="685"/>
                    <a:pt x="581" y="684"/>
                  </a:cubicBezTo>
                  <a:cubicBezTo>
                    <a:pt x="580" y="683"/>
                    <a:pt x="577" y="683"/>
                    <a:pt x="574" y="684"/>
                  </a:cubicBezTo>
                  <a:cubicBezTo>
                    <a:pt x="571" y="685"/>
                    <a:pt x="565" y="690"/>
                    <a:pt x="564" y="690"/>
                  </a:cubicBezTo>
                  <a:cubicBezTo>
                    <a:pt x="562" y="691"/>
                    <a:pt x="558" y="697"/>
                    <a:pt x="557" y="698"/>
                  </a:cubicBezTo>
                  <a:cubicBezTo>
                    <a:pt x="557" y="700"/>
                    <a:pt x="556" y="702"/>
                    <a:pt x="555" y="703"/>
                  </a:cubicBezTo>
                  <a:cubicBezTo>
                    <a:pt x="553" y="703"/>
                    <a:pt x="557" y="705"/>
                    <a:pt x="555" y="706"/>
                  </a:cubicBezTo>
                  <a:cubicBezTo>
                    <a:pt x="552" y="706"/>
                    <a:pt x="549" y="715"/>
                    <a:pt x="543" y="713"/>
                  </a:cubicBezTo>
                  <a:cubicBezTo>
                    <a:pt x="537" y="712"/>
                    <a:pt x="535" y="711"/>
                    <a:pt x="533" y="713"/>
                  </a:cubicBezTo>
                  <a:cubicBezTo>
                    <a:pt x="530" y="715"/>
                    <a:pt x="531" y="716"/>
                    <a:pt x="527" y="715"/>
                  </a:cubicBezTo>
                  <a:cubicBezTo>
                    <a:pt x="524" y="715"/>
                    <a:pt x="522" y="714"/>
                    <a:pt x="521" y="714"/>
                  </a:cubicBezTo>
                  <a:cubicBezTo>
                    <a:pt x="520" y="715"/>
                    <a:pt x="516" y="719"/>
                    <a:pt x="515" y="717"/>
                  </a:cubicBezTo>
                  <a:cubicBezTo>
                    <a:pt x="513" y="715"/>
                    <a:pt x="513" y="715"/>
                    <a:pt x="511" y="714"/>
                  </a:cubicBezTo>
                  <a:cubicBezTo>
                    <a:pt x="510" y="713"/>
                    <a:pt x="499" y="712"/>
                    <a:pt x="499" y="710"/>
                  </a:cubicBezTo>
                  <a:cubicBezTo>
                    <a:pt x="500" y="708"/>
                    <a:pt x="501" y="708"/>
                    <a:pt x="499" y="706"/>
                  </a:cubicBezTo>
                  <a:cubicBezTo>
                    <a:pt x="498" y="704"/>
                    <a:pt x="499" y="703"/>
                    <a:pt x="499" y="700"/>
                  </a:cubicBezTo>
                  <a:cubicBezTo>
                    <a:pt x="499" y="697"/>
                    <a:pt x="492" y="695"/>
                    <a:pt x="492" y="690"/>
                  </a:cubicBezTo>
                  <a:cubicBezTo>
                    <a:pt x="493" y="686"/>
                    <a:pt x="495" y="685"/>
                    <a:pt x="493" y="681"/>
                  </a:cubicBezTo>
                  <a:cubicBezTo>
                    <a:pt x="492" y="677"/>
                    <a:pt x="490" y="674"/>
                    <a:pt x="492" y="671"/>
                  </a:cubicBezTo>
                  <a:cubicBezTo>
                    <a:pt x="494" y="668"/>
                    <a:pt x="492" y="662"/>
                    <a:pt x="495" y="658"/>
                  </a:cubicBezTo>
                  <a:cubicBezTo>
                    <a:pt x="498" y="655"/>
                    <a:pt x="501" y="649"/>
                    <a:pt x="504" y="646"/>
                  </a:cubicBezTo>
                  <a:cubicBezTo>
                    <a:pt x="505" y="646"/>
                    <a:pt x="505" y="645"/>
                    <a:pt x="505" y="645"/>
                  </a:cubicBezTo>
                  <a:cubicBezTo>
                    <a:pt x="505" y="645"/>
                    <a:pt x="506" y="644"/>
                    <a:pt x="506" y="644"/>
                  </a:cubicBezTo>
                  <a:cubicBezTo>
                    <a:pt x="506" y="644"/>
                    <a:pt x="506" y="643"/>
                    <a:pt x="506" y="643"/>
                  </a:cubicBezTo>
                  <a:cubicBezTo>
                    <a:pt x="507" y="642"/>
                    <a:pt x="507" y="642"/>
                    <a:pt x="507" y="642"/>
                  </a:cubicBezTo>
                  <a:cubicBezTo>
                    <a:pt x="507" y="641"/>
                    <a:pt x="507" y="641"/>
                    <a:pt x="508" y="640"/>
                  </a:cubicBezTo>
                  <a:cubicBezTo>
                    <a:pt x="508" y="640"/>
                    <a:pt x="508" y="640"/>
                    <a:pt x="508" y="640"/>
                  </a:cubicBezTo>
                  <a:cubicBezTo>
                    <a:pt x="508" y="639"/>
                    <a:pt x="508" y="638"/>
                    <a:pt x="509" y="638"/>
                  </a:cubicBezTo>
                  <a:cubicBezTo>
                    <a:pt x="509" y="638"/>
                    <a:pt x="509" y="637"/>
                    <a:pt x="509" y="637"/>
                  </a:cubicBezTo>
                  <a:cubicBezTo>
                    <a:pt x="509" y="637"/>
                    <a:pt x="509" y="637"/>
                    <a:pt x="509" y="637"/>
                  </a:cubicBezTo>
                  <a:cubicBezTo>
                    <a:pt x="509" y="636"/>
                    <a:pt x="509" y="636"/>
                    <a:pt x="509" y="635"/>
                  </a:cubicBezTo>
                  <a:cubicBezTo>
                    <a:pt x="509" y="635"/>
                    <a:pt x="510" y="635"/>
                    <a:pt x="510" y="634"/>
                  </a:cubicBezTo>
                  <a:cubicBezTo>
                    <a:pt x="510" y="634"/>
                    <a:pt x="510" y="633"/>
                    <a:pt x="510" y="633"/>
                  </a:cubicBezTo>
                  <a:cubicBezTo>
                    <a:pt x="510" y="633"/>
                    <a:pt x="510" y="632"/>
                    <a:pt x="510" y="632"/>
                  </a:cubicBezTo>
                  <a:cubicBezTo>
                    <a:pt x="510" y="631"/>
                    <a:pt x="510" y="631"/>
                    <a:pt x="510" y="631"/>
                  </a:cubicBezTo>
                  <a:cubicBezTo>
                    <a:pt x="510" y="630"/>
                    <a:pt x="510" y="630"/>
                    <a:pt x="510" y="629"/>
                  </a:cubicBezTo>
                  <a:cubicBezTo>
                    <a:pt x="510" y="625"/>
                    <a:pt x="514" y="621"/>
                    <a:pt x="514" y="620"/>
                  </a:cubicBezTo>
                  <a:cubicBezTo>
                    <a:pt x="514" y="618"/>
                    <a:pt x="512" y="618"/>
                    <a:pt x="517" y="616"/>
                  </a:cubicBezTo>
                  <a:cubicBezTo>
                    <a:pt x="522" y="615"/>
                    <a:pt x="522" y="611"/>
                    <a:pt x="526" y="610"/>
                  </a:cubicBezTo>
                  <a:cubicBezTo>
                    <a:pt x="530" y="608"/>
                    <a:pt x="538" y="605"/>
                    <a:pt x="541" y="603"/>
                  </a:cubicBezTo>
                  <a:cubicBezTo>
                    <a:pt x="543" y="600"/>
                    <a:pt x="540" y="597"/>
                    <a:pt x="545" y="599"/>
                  </a:cubicBezTo>
                  <a:cubicBezTo>
                    <a:pt x="549" y="601"/>
                    <a:pt x="550" y="601"/>
                    <a:pt x="553" y="600"/>
                  </a:cubicBezTo>
                  <a:cubicBezTo>
                    <a:pt x="557" y="599"/>
                    <a:pt x="564" y="600"/>
                    <a:pt x="566" y="599"/>
                  </a:cubicBezTo>
                  <a:cubicBezTo>
                    <a:pt x="569" y="599"/>
                    <a:pt x="573" y="598"/>
                    <a:pt x="573" y="598"/>
                  </a:cubicBezTo>
                  <a:cubicBezTo>
                    <a:pt x="574" y="599"/>
                    <a:pt x="578" y="600"/>
                    <a:pt x="579" y="602"/>
                  </a:cubicBezTo>
                  <a:cubicBezTo>
                    <a:pt x="579" y="603"/>
                    <a:pt x="581" y="606"/>
                    <a:pt x="584" y="604"/>
                  </a:cubicBezTo>
                  <a:cubicBezTo>
                    <a:pt x="587" y="601"/>
                    <a:pt x="588" y="601"/>
                    <a:pt x="594" y="598"/>
                  </a:cubicBezTo>
                  <a:cubicBezTo>
                    <a:pt x="601" y="596"/>
                    <a:pt x="603" y="593"/>
                    <a:pt x="607" y="593"/>
                  </a:cubicBezTo>
                  <a:cubicBezTo>
                    <a:pt x="611" y="593"/>
                    <a:pt x="613" y="592"/>
                    <a:pt x="615" y="591"/>
                  </a:cubicBezTo>
                  <a:cubicBezTo>
                    <a:pt x="617" y="591"/>
                    <a:pt x="613" y="594"/>
                    <a:pt x="618" y="593"/>
                  </a:cubicBezTo>
                  <a:cubicBezTo>
                    <a:pt x="623" y="591"/>
                    <a:pt x="622" y="590"/>
                    <a:pt x="626" y="592"/>
                  </a:cubicBezTo>
                  <a:cubicBezTo>
                    <a:pt x="630" y="594"/>
                    <a:pt x="631" y="592"/>
                    <a:pt x="633" y="592"/>
                  </a:cubicBezTo>
                  <a:cubicBezTo>
                    <a:pt x="635" y="593"/>
                    <a:pt x="638" y="597"/>
                    <a:pt x="641" y="597"/>
                  </a:cubicBezTo>
                  <a:cubicBezTo>
                    <a:pt x="645" y="597"/>
                    <a:pt x="647" y="597"/>
                    <a:pt x="649" y="595"/>
                  </a:cubicBezTo>
                  <a:cubicBezTo>
                    <a:pt x="651" y="594"/>
                    <a:pt x="652" y="591"/>
                    <a:pt x="654" y="594"/>
                  </a:cubicBezTo>
                  <a:cubicBezTo>
                    <a:pt x="657" y="598"/>
                    <a:pt x="658" y="602"/>
                    <a:pt x="660" y="604"/>
                  </a:cubicBezTo>
                  <a:cubicBezTo>
                    <a:pt x="662" y="606"/>
                    <a:pt x="661" y="617"/>
                    <a:pt x="660" y="619"/>
                  </a:cubicBezTo>
                  <a:cubicBezTo>
                    <a:pt x="659" y="621"/>
                    <a:pt x="661" y="631"/>
                    <a:pt x="662" y="630"/>
                  </a:cubicBezTo>
                  <a:cubicBezTo>
                    <a:pt x="663" y="629"/>
                    <a:pt x="663" y="626"/>
                    <a:pt x="664" y="629"/>
                  </a:cubicBezTo>
                  <a:cubicBezTo>
                    <a:pt x="665" y="631"/>
                    <a:pt x="664" y="636"/>
                    <a:pt x="667" y="639"/>
                  </a:cubicBezTo>
                  <a:cubicBezTo>
                    <a:pt x="669" y="642"/>
                    <a:pt x="670" y="643"/>
                    <a:pt x="671" y="645"/>
                  </a:cubicBezTo>
                  <a:cubicBezTo>
                    <a:pt x="671" y="647"/>
                    <a:pt x="673" y="652"/>
                    <a:pt x="676" y="650"/>
                  </a:cubicBezTo>
                  <a:cubicBezTo>
                    <a:pt x="678" y="647"/>
                    <a:pt x="680" y="636"/>
                    <a:pt x="681" y="631"/>
                  </a:cubicBezTo>
                  <a:cubicBezTo>
                    <a:pt x="683" y="627"/>
                    <a:pt x="683" y="612"/>
                    <a:pt x="680" y="607"/>
                  </a:cubicBezTo>
                  <a:cubicBezTo>
                    <a:pt x="678" y="602"/>
                    <a:pt x="674" y="595"/>
                    <a:pt x="679" y="588"/>
                  </a:cubicBezTo>
                  <a:cubicBezTo>
                    <a:pt x="683" y="580"/>
                    <a:pt x="685" y="576"/>
                    <a:pt x="687" y="573"/>
                  </a:cubicBezTo>
                  <a:cubicBezTo>
                    <a:pt x="690" y="570"/>
                    <a:pt x="696" y="569"/>
                    <a:pt x="698" y="568"/>
                  </a:cubicBezTo>
                  <a:cubicBezTo>
                    <a:pt x="700" y="567"/>
                    <a:pt x="702" y="566"/>
                    <a:pt x="705" y="564"/>
                  </a:cubicBezTo>
                  <a:cubicBezTo>
                    <a:pt x="709" y="563"/>
                    <a:pt x="713" y="555"/>
                    <a:pt x="714" y="554"/>
                  </a:cubicBezTo>
                  <a:cubicBezTo>
                    <a:pt x="715" y="554"/>
                    <a:pt x="720" y="555"/>
                    <a:pt x="723" y="554"/>
                  </a:cubicBezTo>
                  <a:cubicBezTo>
                    <a:pt x="726" y="553"/>
                    <a:pt x="731" y="546"/>
                    <a:pt x="734" y="544"/>
                  </a:cubicBezTo>
                  <a:cubicBezTo>
                    <a:pt x="736" y="542"/>
                    <a:pt x="741" y="544"/>
                    <a:pt x="741" y="542"/>
                  </a:cubicBezTo>
                  <a:cubicBezTo>
                    <a:pt x="741" y="540"/>
                    <a:pt x="742" y="536"/>
                    <a:pt x="744" y="536"/>
                  </a:cubicBezTo>
                  <a:cubicBezTo>
                    <a:pt x="746" y="536"/>
                    <a:pt x="749" y="534"/>
                    <a:pt x="749" y="533"/>
                  </a:cubicBezTo>
                  <a:cubicBezTo>
                    <a:pt x="749" y="532"/>
                    <a:pt x="752" y="524"/>
                    <a:pt x="751" y="522"/>
                  </a:cubicBezTo>
                  <a:cubicBezTo>
                    <a:pt x="749" y="520"/>
                    <a:pt x="747" y="516"/>
                    <a:pt x="747" y="515"/>
                  </a:cubicBezTo>
                  <a:cubicBezTo>
                    <a:pt x="748" y="514"/>
                    <a:pt x="750" y="511"/>
                    <a:pt x="750" y="509"/>
                  </a:cubicBezTo>
                  <a:cubicBezTo>
                    <a:pt x="750" y="507"/>
                    <a:pt x="753" y="504"/>
                    <a:pt x="753" y="505"/>
                  </a:cubicBezTo>
                  <a:cubicBezTo>
                    <a:pt x="753" y="505"/>
                    <a:pt x="756" y="508"/>
                    <a:pt x="755" y="510"/>
                  </a:cubicBezTo>
                  <a:cubicBezTo>
                    <a:pt x="753" y="511"/>
                    <a:pt x="752" y="516"/>
                    <a:pt x="754" y="514"/>
                  </a:cubicBezTo>
                  <a:cubicBezTo>
                    <a:pt x="756" y="511"/>
                    <a:pt x="759" y="511"/>
                    <a:pt x="760" y="509"/>
                  </a:cubicBezTo>
                  <a:cubicBezTo>
                    <a:pt x="760" y="507"/>
                    <a:pt x="763" y="501"/>
                    <a:pt x="766" y="499"/>
                  </a:cubicBezTo>
                  <a:cubicBezTo>
                    <a:pt x="769" y="497"/>
                    <a:pt x="763" y="494"/>
                    <a:pt x="765" y="493"/>
                  </a:cubicBezTo>
                  <a:cubicBezTo>
                    <a:pt x="767" y="492"/>
                    <a:pt x="768" y="493"/>
                    <a:pt x="771" y="491"/>
                  </a:cubicBezTo>
                  <a:cubicBezTo>
                    <a:pt x="774" y="489"/>
                    <a:pt x="780" y="482"/>
                    <a:pt x="780" y="480"/>
                  </a:cubicBezTo>
                  <a:cubicBezTo>
                    <a:pt x="780" y="478"/>
                    <a:pt x="779" y="477"/>
                    <a:pt x="783" y="475"/>
                  </a:cubicBezTo>
                  <a:cubicBezTo>
                    <a:pt x="787" y="474"/>
                    <a:pt x="790" y="474"/>
                    <a:pt x="790" y="473"/>
                  </a:cubicBezTo>
                  <a:cubicBezTo>
                    <a:pt x="791" y="473"/>
                    <a:pt x="793" y="470"/>
                    <a:pt x="794" y="470"/>
                  </a:cubicBezTo>
                  <a:cubicBezTo>
                    <a:pt x="795" y="470"/>
                    <a:pt x="797" y="473"/>
                    <a:pt x="801" y="472"/>
                  </a:cubicBezTo>
                  <a:cubicBezTo>
                    <a:pt x="804" y="471"/>
                    <a:pt x="811" y="465"/>
                    <a:pt x="815" y="465"/>
                  </a:cubicBezTo>
                  <a:cubicBezTo>
                    <a:pt x="819" y="465"/>
                    <a:pt x="822" y="465"/>
                    <a:pt x="822" y="463"/>
                  </a:cubicBezTo>
                  <a:cubicBezTo>
                    <a:pt x="821" y="461"/>
                    <a:pt x="818" y="461"/>
                    <a:pt x="817" y="460"/>
                  </a:cubicBezTo>
                  <a:cubicBezTo>
                    <a:pt x="815" y="458"/>
                    <a:pt x="819" y="453"/>
                    <a:pt x="818" y="451"/>
                  </a:cubicBezTo>
                  <a:cubicBezTo>
                    <a:pt x="818" y="449"/>
                    <a:pt x="822" y="443"/>
                    <a:pt x="826" y="441"/>
                  </a:cubicBezTo>
                  <a:cubicBezTo>
                    <a:pt x="829" y="439"/>
                    <a:pt x="836" y="436"/>
                    <a:pt x="839" y="434"/>
                  </a:cubicBezTo>
                  <a:cubicBezTo>
                    <a:pt x="842" y="432"/>
                    <a:pt x="843" y="432"/>
                    <a:pt x="846" y="432"/>
                  </a:cubicBezTo>
                  <a:cubicBezTo>
                    <a:pt x="848" y="432"/>
                    <a:pt x="860" y="426"/>
                    <a:pt x="860" y="425"/>
                  </a:cubicBezTo>
                  <a:cubicBezTo>
                    <a:pt x="860" y="425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60" y="422"/>
                    <a:pt x="860" y="422"/>
                    <a:pt x="860" y="422"/>
                  </a:cubicBezTo>
                  <a:cubicBezTo>
                    <a:pt x="860" y="422"/>
                    <a:pt x="861" y="422"/>
                    <a:pt x="862" y="422"/>
                  </a:cubicBezTo>
                  <a:cubicBezTo>
                    <a:pt x="868" y="422"/>
                    <a:pt x="870" y="420"/>
                    <a:pt x="874" y="418"/>
                  </a:cubicBezTo>
                  <a:cubicBezTo>
                    <a:pt x="878" y="417"/>
                    <a:pt x="881" y="416"/>
                    <a:pt x="880" y="417"/>
                  </a:cubicBezTo>
                  <a:cubicBezTo>
                    <a:pt x="879" y="418"/>
                    <a:pt x="878" y="419"/>
                    <a:pt x="881" y="419"/>
                  </a:cubicBezTo>
                  <a:cubicBezTo>
                    <a:pt x="885" y="418"/>
                    <a:pt x="892" y="417"/>
                    <a:pt x="891" y="418"/>
                  </a:cubicBezTo>
                  <a:cubicBezTo>
                    <a:pt x="890" y="419"/>
                    <a:pt x="888" y="422"/>
                    <a:pt x="886" y="422"/>
                  </a:cubicBezTo>
                  <a:cubicBezTo>
                    <a:pt x="884" y="422"/>
                    <a:pt x="883" y="421"/>
                    <a:pt x="879" y="423"/>
                  </a:cubicBezTo>
                  <a:cubicBezTo>
                    <a:pt x="876" y="425"/>
                    <a:pt x="867" y="429"/>
                    <a:pt x="866" y="430"/>
                  </a:cubicBezTo>
                  <a:cubicBezTo>
                    <a:pt x="865" y="432"/>
                    <a:pt x="866" y="441"/>
                    <a:pt x="869" y="440"/>
                  </a:cubicBezTo>
                  <a:cubicBezTo>
                    <a:pt x="872" y="440"/>
                    <a:pt x="879" y="436"/>
                    <a:pt x="880" y="434"/>
                  </a:cubicBezTo>
                  <a:cubicBezTo>
                    <a:pt x="881" y="432"/>
                    <a:pt x="883" y="426"/>
                    <a:pt x="888" y="427"/>
                  </a:cubicBezTo>
                  <a:cubicBezTo>
                    <a:pt x="892" y="428"/>
                    <a:pt x="893" y="429"/>
                    <a:pt x="897" y="428"/>
                  </a:cubicBezTo>
                  <a:cubicBezTo>
                    <a:pt x="901" y="427"/>
                    <a:pt x="909" y="421"/>
                    <a:pt x="913" y="421"/>
                  </a:cubicBezTo>
                  <a:cubicBezTo>
                    <a:pt x="916" y="420"/>
                    <a:pt x="918" y="419"/>
                    <a:pt x="917" y="418"/>
                  </a:cubicBezTo>
                  <a:cubicBezTo>
                    <a:pt x="916" y="417"/>
                    <a:pt x="916" y="416"/>
                    <a:pt x="913" y="415"/>
                  </a:cubicBezTo>
                  <a:cubicBezTo>
                    <a:pt x="909" y="414"/>
                    <a:pt x="910" y="412"/>
                    <a:pt x="908" y="412"/>
                  </a:cubicBezTo>
                  <a:cubicBezTo>
                    <a:pt x="906" y="413"/>
                    <a:pt x="904" y="414"/>
                    <a:pt x="901" y="413"/>
                  </a:cubicBezTo>
                  <a:cubicBezTo>
                    <a:pt x="898" y="413"/>
                    <a:pt x="894" y="411"/>
                    <a:pt x="894" y="409"/>
                  </a:cubicBezTo>
                  <a:cubicBezTo>
                    <a:pt x="894" y="408"/>
                    <a:pt x="887" y="409"/>
                    <a:pt x="886" y="408"/>
                  </a:cubicBezTo>
                  <a:cubicBezTo>
                    <a:pt x="884" y="407"/>
                    <a:pt x="886" y="406"/>
                    <a:pt x="884" y="403"/>
                  </a:cubicBezTo>
                  <a:cubicBezTo>
                    <a:pt x="883" y="400"/>
                    <a:pt x="880" y="399"/>
                    <a:pt x="882" y="398"/>
                  </a:cubicBezTo>
                  <a:cubicBezTo>
                    <a:pt x="884" y="396"/>
                    <a:pt x="888" y="390"/>
                    <a:pt x="885" y="390"/>
                  </a:cubicBezTo>
                  <a:cubicBezTo>
                    <a:pt x="883" y="390"/>
                    <a:pt x="880" y="391"/>
                    <a:pt x="879" y="389"/>
                  </a:cubicBezTo>
                  <a:cubicBezTo>
                    <a:pt x="878" y="387"/>
                    <a:pt x="872" y="386"/>
                    <a:pt x="874" y="385"/>
                  </a:cubicBezTo>
                  <a:cubicBezTo>
                    <a:pt x="875" y="384"/>
                    <a:pt x="876" y="385"/>
                    <a:pt x="881" y="386"/>
                  </a:cubicBezTo>
                  <a:cubicBezTo>
                    <a:pt x="886" y="386"/>
                    <a:pt x="891" y="384"/>
                    <a:pt x="893" y="381"/>
                  </a:cubicBezTo>
                  <a:cubicBezTo>
                    <a:pt x="895" y="378"/>
                    <a:pt x="894" y="378"/>
                    <a:pt x="894" y="376"/>
                  </a:cubicBezTo>
                  <a:cubicBezTo>
                    <a:pt x="895" y="374"/>
                    <a:pt x="896" y="373"/>
                    <a:pt x="892" y="371"/>
                  </a:cubicBezTo>
                  <a:cubicBezTo>
                    <a:pt x="888" y="369"/>
                    <a:pt x="884" y="369"/>
                    <a:pt x="880" y="370"/>
                  </a:cubicBezTo>
                  <a:cubicBezTo>
                    <a:pt x="877" y="370"/>
                    <a:pt x="866" y="375"/>
                    <a:pt x="861" y="377"/>
                  </a:cubicBezTo>
                  <a:cubicBezTo>
                    <a:pt x="856" y="379"/>
                    <a:pt x="854" y="379"/>
                    <a:pt x="849" y="382"/>
                  </a:cubicBezTo>
                  <a:cubicBezTo>
                    <a:pt x="845" y="385"/>
                    <a:pt x="833" y="398"/>
                    <a:pt x="830" y="398"/>
                  </a:cubicBezTo>
                  <a:cubicBezTo>
                    <a:pt x="827" y="398"/>
                    <a:pt x="831" y="395"/>
                    <a:pt x="835" y="392"/>
                  </a:cubicBezTo>
                  <a:cubicBezTo>
                    <a:pt x="838" y="390"/>
                    <a:pt x="846" y="380"/>
                    <a:pt x="848" y="378"/>
                  </a:cubicBezTo>
                  <a:cubicBezTo>
                    <a:pt x="851" y="375"/>
                    <a:pt x="857" y="371"/>
                    <a:pt x="860" y="370"/>
                  </a:cubicBezTo>
                  <a:cubicBezTo>
                    <a:pt x="864" y="369"/>
                    <a:pt x="867" y="367"/>
                    <a:pt x="868" y="366"/>
                  </a:cubicBezTo>
                  <a:cubicBezTo>
                    <a:pt x="869" y="365"/>
                    <a:pt x="878" y="356"/>
                    <a:pt x="882" y="355"/>
                  </a:cubicBezTo>
                  <a:cubicBezTo>
                    <a:pt x="885" y="354"/>
                    <a:pt x="901" y="356"/>
                    <a:pt x="907" y="356"/>
                  </a:cubicBezTo>
                  <a:cubicBezTo>
                    <a:pt x="913" y="355"/>
                    <a:pt x="940" y="355"/>
                    <a:pt x="944" y="354"/>
                  </a:cubicBezTo>
                  <a:cubicBezTo>
                    <a:pt x="947" y="352"/>
                    <a:pt x="950" y="348"/>
                    <a:pt x="952" y="346"/>
                  </a:cubicBezTo>
                  <a:cubicBezTo>
                    <a:pt x="954" y="344"/>
                    <a:pt x="958" y="341"/>
                    <a:pt x="959" y="341"/>
                  </a:cubicBezTo>
                  <a:cubicBezTo>
                    <a:pt x="961" y="341"/>
                    <a:pt x="967" y="340"/>
                    <a:pt x="969" y="340"/>
                  </a:cubicBezTo>
                  <a:cubicBezTo>
                    <a:pt x="972" y="339"/>
                    <a:pt x="980" y="336"/>
                    <a:pt x="981" y="334"/>
                  </a:cubicBezTo>
                  <a:cubicBezTo>
                    <a:pt x="982" y="332"/>
                    <a:pt x="984" y="330"/>
                    <a:pt x="982" y="329"/>
                  </a:cubicBezTo>
                  <a:cubicBezTo>
                    <a:pt x="981" y="329"/>
                    <a:pt x="979" y="329"/>
                    <a:pt x="980" y="327"/>
                  </a:cubicBezTo>
                  <a:cubicBezTo>
                    <a:pt x="982" y="325"/>
                    <a:pt x="985" y="322"/>
                    <a:pt x="984" y="321"/>
                  </a:cubicBezTo>
                  <a:cubicBezTo>
                    <a:pt x="983" y="320"/>
                    <a:pt x="982" y="319"/>
                    <a:pt x="984" y="318"/>
                  </a:cubicBezTo>
                  <a:cubicBezTo>
                    <a:pt x="986" y="317"/>
                    <a:pt x="988" y="315"/>
                    <a:pt x="987" y="314"/>
                  </a:cubicBezTo>
                  <a:cubicBezTo>
                    <a:pt x="986" y="313"/>
                    <a:pt x="982" y="311"/>
                    <a:pt x="980" y="311"/>
                  </a:cubicBezTo>
                  <a:cubicBezTo>
                    <a:pt x="978" y="311"/>
                    <a:pt x="975" y="313"/>
                    <a:pt x="975" y="312"/>
                  </a:cubicBezTo>
                  <a:cubicBezTo>
                    <a:pt x="974" y="310"/>
                    <a:pt x="973" y="305"/>
                    <a:pt x="971" y="305"/>
                  </a:cubicBezTo>
                  <a:cubicBezTo>
                    <a:pt x="969" y="305"/>
                    <a:pt x="961" y="307"/>
                    <a:pt x="960" y="309"/>
                  </a:cubicBezTo>
                  <a:cubicBezTo>
                    <a:pt x="960" y="311"/>
                    <a:pt x="958" y="312"/>
                    <a:pt x="956" y="312"/>
                  </a:cubicBezTo>
                  <a:cubicBezTo>
                    <a:pt x="955" y="312"/>
                    <a:pt x="942" y="318"/>
                    <a:pt x="943" y="316"/>
                  </a:cubicBezTo>
                  <a:cubicBezTo>
                    <a:pt x="944" y="314"/>
                    <a:pt x="950" y="310"/>
                    <a:pt x="954" y="308"/>
                  </a:cubicBezTo>
                  <a:cubicBezTo>
                    <a:pt x="957" y="306"/>
                    <a:pt x="973" y="301"/>
                    <a:pt x="973" y="300"/>
                  </a:cubicBezTo>
                  <a:cubicBezTo>
                    <a:pt x="973" y="299"/>
                    <a:pt x="972" y="298"/>
                    <a:pt x="971" y="297"/>
                  </a:cubicBezTo>
                  <a:cubicBezTo>
                    <a:pt x="970" y="296"/>
                    <a:pt x="963" y="297"/>
                    <a:pt x="963" y="296"/>
                  </a:cubicBezTo>
                  <a:cubicBezTo>
                    <a:pt x="963" y="294"/>
                    <a:pt x="961" y="292"/>
                    <a:pt x="960" y="291"/>
                  </a:cubicBezTo>
                  <a:cubicBezTo>
                    <a:pt x="959" y="291"/>
                    <a:pt x="956" y="292"/>
                    <a:pt x="954" y="290"/>
                  </a:cubicBezTo>
                  <a:cubicBezTo>
                    <a:pt x="953" y="289"/>
                    <a:pt x="953" y="287"/>
                    <a:pt x="952" y="285"/>
                  </a:cubicBezTo>
                  <a:cubicBezTo>
                    <a:pt x="951" y="283"/>
                    <a:pt x="946" y="280"/>
                    <a:pt x="944" y="280"/>
                  </a:cubicBezTo>
                  <a:cubicBezTo>
                    <a:pt x="943" y="280"/>
                    <a:pt x="942" y="278"/>
                    <a:pt x="940" y="277"/>
                  </a:cubicBezTo>
                  <a:cubicBezTo>
                    <a:pt x="938" y="276"/>
                    <a:pt x="937" y="273"/>
                    <a:pt x="939" y="272"/>
                  </a:cubicBezTo>
                  <a:cubicBezTo>
                    <a:pt x="940" y="271"/>
                    <a:pt x="945" y="270"/>
                    <a:pt x="945" y="268"/>
                  </a:cubicBezTo>
                  <a:cubicBezTo>
                    <a:pt x="944" y="267"/>
                    <a:pt x="941" y="264"/>
                    <a:pt x="942" y="262"/>
                  </a:cubicBezTo>
                  <a:cubicBezTo>
                    <a:pt x="943" y="261"/>
                    <a:pt x="942" y="257"/>
                    <a:pt x="940" y="255"/>
                  </a:cubicBezTo>
                  <a:cubicBezTo>
                    <a:pt x="938" y="253"/>
                    <a:pt x="938" y="248"/>
                    <a:pt x="937" y="248"/>
                  </a:cubicBezTo>
                  <a:cubicBezTo>
                    <a:pt x="936" y="247"/>
                    <a:pt x="936" y="245"/>
                    <a:pt x="935" y="245"/>
                  </a:cubicBezTo>
                  <a:cubicBezTo>
                    <a:pt x="934" y="245"/>
                    <a:pt x="927" y="245"/>
                    <a:pt x="929" y="244"/>
                  </a:cubicBezTo>
                  <a:cubicBezTo>
                    <a:pt x="931" y="243"/>
                    <a:pt x="936" y="243"/>
                    <a:pt x="936" y="241"/>
                  </a:cubicBezTo>
                  <a:cubicBezTo>
                    <a:pt x="936" y="239"/>
                    <a:pt x="935" y="237"/>
                    <a:pt x="933" y="237"/>
                  </a:cubicBezTo>
                  <a:cubicBezTo>
                    <a:pt x="932" y="237"/>
                    <a:pt x="926" y="236"/>
                    <a:pt x="929" y="235"/>
                  </a:cubicBezTo>
                  <a:cubicBezTo>
                    <a:pt x="931" y="234"/>
                    <a:pt x="934" y="232"/>
                    <a:pt x="933" y="231"/>
                  </a:cubicBezTo>
                  <a:cubicBezTo>
                    <a:pt x="933" y="230"/>
                    <a:pt x="930" y="223"/>
                    <a:pt x="929" y="223"/>
                  </a:cubicBezTo>
                  <a:cubicBezTo>
                    <a:pt x="927" y="223"/>
                    <a:pt x="927" y="221"/>
                    <a:pt x="927" y="219"/>
                  </a:cubicBezTo>
                  <a:cubicBezTo>
                    <a:pt x="927" y="218"/>
                    <a:pt x="930" y="213"/>
                    <a:pt x="929" y="212"/>
                  </a:cubicBezTo>
                  <a:cubicBezTo>
                    <a:pt x="928" y="211"/>
                    <a:pt x="924" y="213"/>
                    <a:pt x="923" y="215"/>
                  </a:cubicBezTo>
                  <a:cubicBezTo>
                    <a:pt x="923" y="218"/>
                    <a:pt x="920" y="223"/>
                    <a:pt x="918" y="223"/>
                  </a:cubicBezTo>
                  <a:cubicBezTo>
                    <a:pt x="916" y="223"/>
                    <a:pt x="913" y="225"/>
                    <a:pt x="912" y="230"/>
                  </a:cubicBezTo>
                  <a:cubicBezTo>
                    <a:pt x="911" y="234"/>
                    <a:pt x="908" y="238"/>
                    <a:pt x="908" y="238"/>
                  </a:cubicBezTo>
                  <a:cubicBezTo>
                    <a:pt x="908" y="238"/>
                    <a:pt x="904" y="238"/>
                    <a:pt x="903" y="239"/>
                  </a:cubicBezTo>
                  <a:cubicBezTo>
                    <a:pt x="902" y="240"/>
                    <a:pt x="898" y="243"/>
                    <a:pt x="897" y="243"/>
                  </a:cubicBezTo>
                  <a:cubicBezTo>
                    <a:pt x="896" y="243"/>
                    <a:pt x="894" y="247"/>
                    <a:pt x="893" y="246"/>
                  </a:cubicBezTo>
                  <a:cubicBezTo>
                    <a:pt x="892" y="245"/>
                    <a:pt x="888" y="242"/>
                    <a:pt x="888" y="241"/>
                  </a:cubicBezTo>
                  <a:cubicBezTo>
                    <a:pt x="888" y="240"/>
                    <a:pt x="885" y="238"/>
                    <a:pt x="883" y="239"/>
                  </a:cubicBezTo>
                  <a:cubicBezTo>
                    <a:pt x="882" y="239"/>
                    <a:pt x="878" y="242"/>
                    <a:pt x="877" y="240"/>
                  </a:cubicBezTo>
                  <a:cubicBezTo>
                    <a:pt x="876" y="238"/>
                    <a:pt x="877" y="237"/>
                    <a:pt x="876" y="235"/>
                  </a:cubicBezTo>
                  <a:cubicBezTo>
                    <a:pt x="875" y="234"/>
                    <a:pt x="872" y="231"/>
                    <a:pt x="875" y="230"/>
                  </a:cubicBezTo>
                  <a:cubicBezTo>
                    <a:pt x="877" y="228"/>
                    <a:pt x="879" y="224"/>
                    <a:pt x="878" y="223"/>
                  </a:cubicBezTo>
                  <a:cubicBezTo>
                    <a:pt x="876" y="222"/>
                    <a:pt x="873" y="221"/>
                    <a:pt x="875" y="220"/>
                  </a:cubicBezTo>
                  <a:cubicBezTo>
                    <a:pt x="877" y="218"/>
                    <a:pt x="878" y="218"/>
                    <a:pt x="880" y="216"/>
                  </a:cubicBezTo>
                  <a:cubicBezTo>
                    <a:pt x="881" y="214"/>
                    <a:pt x="886" y="207"/>
                    <a:pt x="883" y="206"/>
                  </a:cubicBezTo>
                  <a:cubicBezTo>
                    <a:pt x="879" y="205"/>
                    <a:pt x="876" y="206"/>
                    <a:pt x="873" y="205"/>
                  </a:cubicBezTo>
                  <a:cubicBezTo>
                    <a:pt x="871" y="205"/>
                    <a:pt x="868" y="201"/>
                    <a:pt x="867" y="200"/>
                  </a:cubicBezTo>
                  <a:cubicBezTo>
                    <a:pt x="867" y="199"/>
                    <a:pt x="864" y="198"/>
                    <a:pt x="866" y="196"/>
                  </a:cubicBezTo>
                  <a:cubicBezTo>
                    <a:pt x="867" y="195"/>
                    <a:pt x="868" y="193"/>
                    <a:pt x="865" y="193"/>
                  </a:cubicBezTo>
                  <a:cubicBezTo>
                    <a:pt x="862" y="193"/>
                    <a:pt x="860" y="193"/>
                    <a:pt x="859" y="191"/>
                  </a:cubicBezTo>
                  <a:cubicBezTo>
                    <a:pt x="858" y="190"/>
                    <a:pt x="856" y="187"/>
                    <a:pt x="855" y="188"/>
                  </a:cubicBezTo>
                  <a:cubicBezTo>
                    <a:pt x="854" y="188"/>
                    <a:pt x="853" y="186"/>
                    <a:pt x="853" y="185"/>
                  </a:cubicBezTo>
                  <a:cubicBezTo>
                    <a:pt x="853" y="185"/>
                    <a:pt x="852" y="182"/>
                    <a:pt x="849" y="181"/>
                  </a:cubicBezTo>
                  <a:cubicBezTo>
                    <a:pt x="846" y="181"/>
                    <a:pt x="839" y="181"/>
                    <a:pt x="836" y="181"/>
                  </a:cubicBezTo>
                  <a:cubicBezTo>
                    <a:pt x="834" y="181"/>
                    <a:pt x="834" y="180"/>
                    <a:pt x="831" y="180"/>
                  </a:cubicBezTo>
                  <a:cubicBezTo>
                    <a:pt x="828" y="180"/>
                    <a:pt x="821" y="178"/>
                    <a:pt x="817" y="178"/>
                  </a:cubicBezTo>
                  <a:cubicBezTo>
                    <a:pt x="814" y="179"/>
                    <a:pt x="812" y="180"/>
                    <a:pt x="810" y="182"/>
                  </a:cubicBezTo>
                  <a:cubicBezTo>
                    <a:pt x="808" y="184"/>
                    <a:pt x="806" y="184"/>
                    <a:pt x="807" y="187"/>
                  </a:cubicBezTo>
                  <a:cubicBezTo>
                    <a:pt x="809" y="190"/>
                    <a:pt x="806" y="193"/>
                    <a:pt x="808" y="193"/>
                  </a:cubicBezTo>
                  <a:cubicBezTo>
                    <a:pt x="810" y="193"/>
                    <a:pt x="810" y="194"/>
                    <a:pt x="808" y="196"/>
                  </a:cubicBezTo>
                  <a:cubicBezTo>
                    <a:pt x="807" y="197"/>
                    <a:pt x="803" y="201"/>
                    <a:pt x="802" y="203"/>
                  </a:cubicBezTo>
                  <a:cubicBezTo>
                    <a:pt x="801" y="204"/>
                    <a:pt x="798" y="208"/>
                    <a:pt x="801" y="208"/>
                  </a:cubicBezTo>
                  <a:cubicBezTo>
                    <a:pt x="804" y="208"/>
                    <a:pt x="805" y="208"/>
                    <a:pt x="803" y="211"/>
                  </a:cubicBezTo>
                  <a:cubicBezTo>
                    <a:pt x="802" y="213"/>
                    <a:pt x="801" y="219"/>
                    <a:pt x="803" y="219"/>
                  </a:cubicBezTo>
                  <a:cubicBezTo>
                    <a:pt x="805" y="219"/>
                    <a:pt x="805" y="221"/>
                    <a:pt x="803" y="223"/>
                  </a:cubicBezTo>
                  <a:cubicBezTo>
                    <a:pt x="801" y="225"/>
                    <a:pt x="799" y="229"/>
                    <a:pt x="801" y="229"/>
                  </a:cubicBezTo>
                  <a:cubicBezTo>
                    <a:pt x="802" y="229"/>
                    <a:pt x="803" y="229"/>
                    <a:pt x="799" y="231"/>
                  </a:cubicBezTo>
                  <a:cubicBezTo>
                    <a:pt x="795" y="234"/>
                    <a:pt x="791" y="235"/>
                    <a:pt x="790" y="237"/>
                  </a:cubicBezTo>
                  <a:cubicBezTo>
                    <a:pt x="788" y="238"/>
                    <a:pt x="787" y="241"/>
                    <a:pt x="790" y="243"/>
                  </a:cubicBezTo>
                  <a:cubicBezTo>
                    <a:pt x="792" y="245"/>
                    <a:pt x="791" y="249"/>
                    <a:pt x="792" y="251"/>
                  </a:cubicBezTo>
                  <a:cubicBezTo>
                    <a:pt x="792" y="253"/>
                    <a:pt x="796" y="253"/>
                    <a:pt x="795" y="256"/>
                  </a:cubicBezTo>
                  <a:cubicBezTo>
                    <a:pt x="795" y="259"/>
                    <a:pt x="795" y="263"/>
                    <a:pt x="796" y="267"/>
                  </a:cubicBezTo>
                  <a:cubicBezTo>
                    <a:pt x="796" y="270"/>
                    <a:pt x="792" y="282"/>
                    <a:pt x="790" y="283"/>
                  </a:cubicBezTo>
                  <a:cubicBezTo>
                    <a:pt x="788" y="284"/>
                    <a:pt x="786" y="289"/>
                    <a:pt x="785" y="289"/>
                  </a:cubicBezTo>
                  <a:cubicBezTo>
                    <a:pt x="784" y="288"/>
                    <a:pt x="785" y="286"/>
                    <a:pt x="783" y="288"/>
                  </a:cubicBezTo>
                  <a:cubicBezTo>
                    <a:pt x="781" y="290"/>
                    <a:pt x="779" y="295"/>
                    <a:pt x="777" y="296"/>
                  </a:cubicBezTo>
                  <a:cubicBezTo>
                    <a:pt x="775" y="296"/>
                    <a:pt x="771" y="298"/>
                    <a:pt x="771" y="299"/>
                  </a:cubicBezTo>
                  <a:cubicBezTo>
                    <a:pt x="772" y="300"/>
                    <a:pt x="776" y="302"/>
                    <a:pt x="774" y="305"/>
                  </a:cubicBezTo>
                  <a:cubicBezTo>
                    <a:pt x="773" y="307"/>
                    <a:pt x="770" y="311"/>
                    <a:pt x="771" y="312"/>
                  </a:cubicBezTo>
                  <a:cubicBezTo>
                    <a:pt x="771" y="314"/>
                    <a:pt x="769" y="320"/>
                    <a:pt x="771" y="322"/>
                  </a:cubicBezTo>
                  <a:cubicBezTo>
                    <a:pt x="773" y="323"/>
                    <a:pt x="774" y="325"/>
                    <a:pt x="773" y="328"/>
                  </a:cubicBezTo>
                  <a:cubicBezTo>
                    <a:pt x="772" y="332"/>
                    <a:pt x="772" y="335"/>
                    <a:pt x="768" y="336"/>
                  </a:cubicBezTo>
                  <a:cubicBezTo>
                    <a:pt x="765" y="337"/>
                    <a:pt x="764" y="340"/>
                    <a:pt x="764" y="342"/>
                  </a:cubicBezTo>
                  <a:cubicBezTo>
                    <a:pt x="764" y="344"/>
                    <a:pt x="763" y="346"/>
                    <a:pt x="762" y="345"/>
                  </a:cubicBezTo>
                  <a:cubicBezTo>
                    <a:pt x="761" y="343"/>
                    <a:pt x="759" y="342"/>
                    <a:pt x="758" y="342"/>
                  </a:cubicBezTo>
                  <a:cubicBezTo>
                    <a:pt x="757" y="343"/>
                    <a:pt x="758" y="348"/>
                    <a:pt x="755" y="348"/>
                  </a:cubicBezTo>
                  <a:cubicBezTo>
                    <a:pt x="752" y="347"/>
                    <a:pt x="748" y="340"/>
                    <a:pt x="748" y="339"/>
                  </a:cubicBezTo>
                  <a:cubicBezTo>
                    <a:pt x="749" y="337"/>
                    <a:pt x="753" y="337"/>
                    <a:pt x="750" y="335"/>
                  </a:cubicBezTo>
                  <a:cubicBezTo>
                    <a:pt x="747" y="334"/>
                    <a:pt x="740" y="333"/>
                    <a:pt x="738" y="331"/>
                  </a:cubicBezTo>
                  <a:cubicBezTo>
                    <a:pt x="737" y="329"/>
                    <a:pt x="741" y="327"/>
                    <a:pt x="738" y="324"/>
                  </a:cubicBezTo>
                  <a:cubicBezTo>
                    <a:pt x="734" y="321"/>
                    <a:pt x="728" y="320"/>
                    <a:pt x="730" y="317"/>
                  </a:cubicBezTo>
                  <a:cubicBezTo>
                    <a:pt x="732" y="313"/>
                    <a:pt x="734" y="309"/>
                    <a:pt x="734" y="305"/>
                  </a:cubicBezTo>
                  <a:cubicBezTo>
                    <a:pt x="734" y="302"/>
                    <a:pt x="735" y="300"/>
                    <a:pt x="738" y="298"/>
                  </a:cubicBezTo>
                  <a:cubicBezTo>
                    <a:pt x="741" y="296"/>
                    <a:pt x="745" y="294"/>
                    <a:pt x="742" y="293"/>
                  </a:cubicBezTo>
                  <a:cubicBezTo>
                    <a:pt x="740" y="293"/>
                    <a:pt x="720" y="293"/>
                    <a:pt x="716" y="292"/>
                  </a:cubicBezTo>
                  <a:cubicBezTo>
                    <a:pt x="713" y="291"/>
                    <a:pt x="715" y="290"/>
                    <a:pt x="712" y="289"/>
                  </a:cubicBezTo>
                  <a:cubicBezTo>
                    <a:pt x="710" y="288"/>
                    <a:pt x="704" y="284"/>
                    <a:pt x="702" y="282"/>
                  </a:cubicBezTo>
                  <a:cubicBezTo>
                    <a:pt x="700" y="280"/>
                    <a:pt x="698" y="278"/>
                    <a:pt x="696" y="276"/>
                  </a:cubicBezTo>
                  <a:cubicBezTo>
                    <a:pt x="694" y="274"/>
                    <a:pt x="689" y="267"/>
                    <a:pt x="687" y="267"/>
                  </a:cubicBezTo>
                  <a:cubicBezTo>
                    <a:pt x="685" y="267"/>
                    <a:pt x="680" y="268"/>
                    <a:pt x="678" y="267"/>
                  </a:cubicBezTo>
                  <a:cubicBezTo>
                    <a:pt x="676" y="265"/>
                    <a:pt x="671" y="261"/>
                    <a:pt x="669" y="262"/>
                  </a:cubicBezTo>
                  <a:cubicBezTo>
                    <a:pt x="667" y="263"/>
                    <a:pt x="657" y="267"/>
                    <a:pt x="656" y="267"/>
                  </a:cubicBezTo>
                  <a:cubicBezTo>
                    <a:pt x="655" y="266"/>
                    <a:pt x="658" y="262"/>
                    <a:pt x="659" y="261"/>
                  </a:cubicBezTo>
                  <a:cubicBezTo>
                    <a:pt x="660" y="259"/>
                    <a:pt x="660" y="242"/>
                    <a:pt x="659" y="241"/>
                  </a:cubicBezTo>
                  <a:cubicBezTo>
                    <a:pt x="658" y="240"/>
                    <a:pt x="655" y="238"/>
                    <a:pt x="653" y="238"/>
                  </a:cubicBezTo>
                  <a:cubicBezTo>
                    <a:pt x="651" y="239"/>
                    <a:pt x="648" y="242"/>
                    <a:pt x="647" y="240"/>
                  </a:cubicBezTo>
                  <a:cubicBezTo>
                    <a:pt x="645" y="238"/>
                    <a:pt x="642" y="234"/>
                    <a:pt x="643" y="233"/>
                  </a:cubicBezTo>
                  <a:cubicBezTo>
                    <a:pt x="644" y="231"/>
                    <a:pt x="646" y="229"/>
                    <a:pt x="645" y="227"/>
                  </a:cubicBezTo>
                  <a:cubicBezTo>
                    <a:pt x="645" y="225"/>
                    <a:pt x="653" y="211"/>
                    <a:pt x="656" y="208"/>
                  </a:cubicBezTo>
                  <a:cubicBezTo>
                    <a:pt x="659" y="204"/>
                    <a:pt x="663" y="204"/>
                    <a:pt x="662" y="200"/>
                  </a:cubicBezTo>
                  <a:cubicBezTo>
                    <a:pt x="661" y="197"/>
                    <a:pt x="660" y="194"/>
                    <a:pt x="660" y="192"/>
                  </a:cubicBezTo>
                  <a:cubicBezTo>
                    <a:pt x="660" y="190"/>
                    <a:pt x="659" y="185"/>
                    <a:pt x="661" y="185"/>
                  </a:cubicBezTo>
                  <a:cubicBezTo>
                    <a:pt x="664" y="185"/>
                    <a:pt x="664" y="188"/>
                    <a:pt x="665" y="186"/>
                  </a:cubicBezTo>
                  <a:cubicBezTo>
                    <a:pt x="666" y="184"/>
                    <a:pt x="667" y="180"/>
                    <a:pt x="669" y="180"/>
                  </a:cubicBezTo>
                  <a:cubicBezTo>
                    <a:pt x="671" y="181"/>
                    <a:pt x="671" y="185"/>
                    <a:pt x="672" y="186"/>
                  </a:cubicBezTo>
                  <a:cubicBezTo>
                    <a:pt x="673" y="187"/>
                    <a:pt x="681" y="187"/>
                    <a:pt x="680" y="186"/>
                  </a:cubicBezTo>
                  <a:cubicBezTo>
                    <a:pt x="678" y="185"/>
                    <a:pt x="675" y="182"/>
                    <a:pt x="677" y="181"/>
                  </a:cubicBezTo>
                  <a:cubicBezTo>
                    <a:pt x="679" y="180"/>
                    <a:pt x="684" y="176"/>
                    <a:pt x="683" y="175"/>
                  </a:cubicBezTo>
                  <a:cubicBezTo>
                    <a:pt x="682" y="174"/>
                    <a:pt x="678" y="171"/>
                    <a:pt x="681" y="171"/>
                  </a:cubicBezTo>
                  <a:cubicBezTo>
                    <a:pt x="683" y="170"/>
                    <a:pt x="686" y="173"/>
                    <a:pt x="688" y="174"/>
                  </a:cubicBezTo>
                  <a:cubicBezTo>
                    <a:pt x="689" y="175"/>
                    <a:pt x="692" y="177"/>
                    <a:pt x="695" y="176"/>
                  </a:cubicBezTo>
                  <a:cubicBezTo>
                    <a:pt x="698" y="175"/>
                    <a:pt x="699" y="173"/>
                    <a:pt x="700" y="170"/>
                  </a:cubicBezTo>
                  <a:cubicBezTo>
                    <a:pt x="700" y="168"/>
                    <a:pt x="692" y="160"/>
                    <a:pt x="689" y="158"/>
                  </a:cubicBezTo>
                  <a:cubicBezTo>
                    <a:pt x="685" y="157"/>
                    <a:pt x="700" y="162"/>
                    <a:pt x="701" y="164"/>
                  </a:cubicBezTo>
                  <a:cubicBezTo>
                    <a:pt x="703" y="166"/>
                    <a:pt x="706" y="162"/>
                    <a:pt x="705" y="158"/>
                  </a:cubicBezTo>
                  <a:cubicBezTo>
                    <a:pt x="705" y="155"/>
                    <a:pt x="704" y="155"/>
                    <a:pt x="707" y="155"/>
                  </a:cubicBezTo>
                  <a:cubicBezTo>
                    <a:pt x="710" y="155"/>
                    <a:pt x="712" y="153"/>
                    <a:pt x="713" y="152"/>
                  </a:cubicBezTo>
                  <a:cubicBezTo>
                    <a:pt x="714" y="151"/>
                    <a:pt x="719" y="157"/>
                    <a:pt x="722" y="156"/>
                  </a:cubicBezTo>
                  <a:cubicBezTo>
                    <a:pt x="723" y="156"/>
                    <a:pt x="729" y="152"/>
                    <a:pt x="730" y="149"/>
                  </a:cubicBezTo>
                  <a:cubicBezTo>
                    <a:pt x="730" y="147"/>
                    <a:pt x="732" y="143"/>
                    <a:pt x="733" y="141"/>
                  </a:cubicBezTo>
                  <a:cubicBezTo>
                    <a:pt x="735" y="139"/>
                    <a:pt x="739" y="134"/>
                    <a:pt x="737" y="134"/>
                  </a:cubicBezTo>
                  <a:cubicBezTo>
                    <a:pt x="735" y="133"/>
                    <a:pt x="728" y="133"/>
                    <a:pt x="724" y="131"/>
                  </a:cubicBezTo>
                  <a:cubicBezTo>
                    <a:pt x="720" y="129"/>
                    <a:pt x="713" y="127"/>
                    <a:pt x="711" y="127"/>
                  </a:cubicBezTo>
                  <a:cubicBezTo>
                    <a:pt x="710" y="127"/>
                    <a:pt x="690" y="129"/>
                    <a:pt x="691" y="128"/>
                  </a:cubicBezTo>
                  <a:cubicBezTo>
                    <a:pt x="691" y="127"/>
                    <a:pt x="695" y="126"/>
                    <a:pt x="697" y="126"/>
                  </a:cubicBezTo>
                  <a:cubicBezTo>
                    <a:pt x="699" y="126"/>
                    <a:pt x="707" y="125"/>
                    <a:pt x="707" y="124"/>
                  </a:cubicBezTo>
                  <a:cubicBezTo>
                    <a:pt x="707" y="123"/>
                    <a:pt x="705" y="121"/>
                    <a:pt x="707" y="120"/>
                  </a:cubicBezTo>
                  <a:cubicBezTo>
                    <a:pt x="710" y="119"/>
                    <a:pt x="711" y="121"/>
                    <a:pt x="715" y="122"/>
                  </a:cubicBezTo>
                  <a:cubicBezTo>
                    <a:pt x="720" y="123"/>
                    <a:pt x="726" y="126"/>
                    <a:pt x="728" y="127"/>
                  </a:cubicBezTo>
                  <a:cubicBezTo>
                    <a:pt x="729" y="128"/>
                    <a:pt x="738" y="132"/>
                    <a:pt x="740" y="131"/>
                  </a:cubicBezTo>
                  <a:cubicBezTo>
                    <a:pt x="743" y="130"/>
                    <a:pt x="754" y="120"/>
                    <a:pt x="755" y="119"/>
                  </a:cubicBezTo>
                  <a:cubicBezTo>
                    <a:pt x="756" y="118"/>
                    <a:pt x="749" y="110"/>
                    <a:pt x="751" y="109"/>
                  </a:cubicBezTo>
                  <a:cubicBezTo>
                    <a:pt x="753" y="108"/>
                    <a:pt x="753" y="111"/>
                    <a:pt x="756" y="110"/>
                  </a:cubicBezTo>
                  <a:cubicBezTo>
                    <a:pt x="759" y="109"/>
                    <a:pt x="762" y="108"/>
                    <a:pt x="762" y="109"/>
                  </a:cubicBezTo>
                  <a:cubicBezTo>
                    <a:pt x="762" y="111"/>
                    <a:pt x="761" y="116"/>
                    <a:pt x="764" y="117"/>
                  </a:cubicBezTo>
                  <a:cubicBezTo>
                    <a:pt x="767" y="118"/>
                    <a:pt x="771" y="120"/>
                    <a:pt x="770" y="117"/>
                  </a:cubicBezTo>
                  <a:cubicBezTo>
                    <a:pt x="769" y="115"/>
                    <a:pt x="767" y="113"/>
                    <a:pt x="769" y="112"/>
                  </a:cubicBezTo>
                  <a:cubicBezTo>
                    <a:pt x="770" y="112"/>
                    <a:pt x="771" y="111"/>
                    <a:pt x="771" y="109"/>
                  </a:cubicBezTo>
                  <a:cubicBezTo>
                    <a:pt x="772" y="107"/>
                    <a:pt x="774" y="108"/>
                    <a:pt x="772" y="106"/>
                  </a:cubicBezTo>
                  <a:cubicBezTo>
                    <a:pt x="769" y="103"/>
                    <a:pt x="765" y="101"/>
                    <a:pt x="766" y="100"/>
                  </a:cubicBezTo>
                  <a:cubicBezTo>
                    <a:pt x="767" y="100"/>
                    <a:pt x="771" y="99"/>
                    <a:pt x="772" y="101"/>
                  </a:cubicBezTo>
                  <a:cubicBezTo>
                    <a:pt x="774" y="102"/>
                    <a:pt x="775" y="103"/>
                    <a:pt x="775" y="105"/>
                  </a:cubicBezTo>
                  <a:cubicBezTo>
                    <a:pt x="776" y="107"/>
                    <a:pt x="778" y="111"/>
                    <a:pt x="778" y="112"/>
                  </a:cubicBezTo>
                  <a:cubicBezTo>
                    <a:pt x="777" y="113"/>
                    <a:pt x="778" y="116"/>
                    <a:pt x="779" y="115"/>
                  </a:cubicBezTo>
                  <a:cubicBezTo>
                    <a:pt x="781" y="114"/>
                    <a:pt x="781" y="112"/>
                    <a:pt x="784" y="110"/>
                  </a:cubicBezTo>
                  <a:cubicBezTo>
                    <a:pt x="787" y="109"/>
                    <a:pt x="790" y="108"/>
                    <a:pt x="793" y="106"/>
                  </a:cubicBezTo>
                  <a:cubicBezTo>
                    <a:pt x="796" y="104"/>
                    <a:pt x="795" y="104"/>
                    <a:pt x="799" y="103"/>
                  </a:cubicBezTo>
                  <a:cubicBezTo>
                    <a:pt x="802" y="102"/>
                    <a:pt x="804" y="100"/>
                    <a:pt x="804" y="99"/>
                  </a:cubicBezTo>
                  <a:cubicBezTo>
                    <a:pt x="804" y="98"/>
                    <a:pt x="806" y="90"/>
                    <a:pt x="805" y="88"/>
                  </a:cubicBezTo>
                  <a:cubicBezTo>
                    <a:pt x="804" y="87"/>
                    <a:pt x="802" y="84"/>
                    <a:pt x="802" y="81"/>
                  </a:cubicBezTo>
                  <a:cubicBezTo>
                    <a:pt x="803" y="78"/>
                    <a:pt x="803" y="75"/>
                    <a:pt x="802" y="74"/>
                  </a:cubicBezTo>
                  <a:cubicBezTo>
                    <a:pt x="802" y="73"/>
                    <a:pt x="801" y="70"/>
                    <a:pt x="804" y="70"/>
                  </a:cubicBezTo>
                  <a:cubicBezTo>
                    <a:pt x="807" y="70"/>
                    <a:pt x="812" y="71"/>
                    <a:pt x="813" y="69"/>
                  </a:cubicBezTo>
                  <a:cubicBezTo>
                    <a:pt x="814" y="66"/>
                    <a:pt x="815" y="65"/>
                    <a:pt x="813" y="64"/>
                  </a:cubicBezTo>
                  <a:cubicBezTo>
                    <a:pt x="812" y="63"/>
                    <a:pt x="811" y="63"/>
                    <a:pt x="813" y="61"/>
                  </a:cubicBezTo>
                  <a:cubicBezTo>
                    <a:pt x="815" y="60"/>
                    <a:pt x="816" y="58"/>
                    <a:pt x="814" y="58"/>
                  </a:cubicBezTo>
                  <a:cubicBezTo>
                    <a:pt x="812" y="59"/>
                    <a:pt x="808" y="60"/>
                    <a:pt x="808" y="59"/>
                  </a:cubicBezTo>
                  <a:cubicBezTo>
                    <a:pt x="807" y="58"/>
                    <a:pt x="806" y="56"/>
                    <a:pt x="808" y="55"/>
                  </a:cubicBezTo>
                  <a:cubicBezTo>
                    <a:pt x="809" y="54"/>
                    <a:pt x="804" y="54"/>
                    <a:pt x="806" y="52"/>
                  </a:cubicBezTo>
                  <a:cubicBezTo>
                    <a:pt x="808" y="50"/>
                    <a:pt x="810" y="48"/>
                    <a:pt x="808" y="48"/>
                  </a:cubicBezTo>
                  <a:cubicBezTo>
                    <a:pt x="807" y="48"/>
                    <a:pt x="802" y="46"/>
                    <a:pt x="801" y="47"/>
                  </a:cubicBezTo>
                  <a:cubicBezTo>
                    <a:pt x="801" y="48"/>
                    <a:pt x="797" y="49"/>
                    <a:pt x="796" y="48"/>
                  </a:cubicBezTo>
                  <a:cubicBezTo>
                    <a:pt x="795" y="47"/>
                    <a:pt x="794" y="45"/>
                    <a:pt x="792" y="45"/>
                  </a:cubicBezTo>
                  <a:cubicBezTo>
                    <a:pt x="789" y="45"/>
                    <a:pt x="784" y="46"/>
                    <a:pt x="783" y="46"/>
                  </a:cubicBezTo>
                  <a:cubicBezTo>
                    <a:pt x="782" y="45"/>
                    <a:pt x="780" y="44"/>
                    <a:pt x="781" y="46"/>
                  </a:cubicBezTo>
                  <a:cubicBezTo>
                    <a:pt x="781" y="47"/>
                    <a:pt x="782" y="48"/>
                    <a:pt x="780" y="49"/>
                  </a:cubicBezTo>
                  <a:cubicBezTo>
                    <a:pt x="779" y="50"/>
                    <a:pt x="780" y="52"/>
                    <a:pt x="780" y="55"/>
                  </a:cubicBezTo>
                  <a:cubicBezTo>
                    <a:pt x="780" y="57"/>
                    <a:pt x="778" y="58"/>
                    <a:pt x="780" y="58"/>
                  </a:cubicBezTo>
                  <a:cubicBezTo>
                    <a:pt x="781" y="59"/>
                    <a:pt x="785" y="61"/>
                    <a:pt x="784" y="62"/>
                  </a:cubicBezTo>
                  <a:cubicBezTo>
                    <a:pt x="782" y="62"/>
                    <a:pt x="787" y="64"/>
                    <a:pt x="786" y="64"/>
                  </a:cubicBezTo>
                  <a:cubicBezTo>
                    <a:pt x="784" y="65"/>
                    <a:pt x="783" y="67"/>
                    <a:pt x="780" y="66"/>
                  </a:cubicBezTo>
                  <a:cubicBezTo>
                    <a:pt x="777" y="65"/>
                    <a:pt x="777" y="65"/>
                    <a:pt x="776" y="66"/>
                  </a:cubicBezTo>
                  <a:cubicBezTo>
                    <a:pt x="775" y="67"/>
                    <a:pt x="771" y="77"/>
                    <a:pt x="769" y="79"/>
                  </a:cubicBezTo>
                  <a:cubicBezTo>
                    <a:pt x="767" y="80"/>
                    <a:pt x="765" y="86"/>
                    <a:pt x="763" y="85"/>
                  </a:cubicBezTo>
                  <a:cubicBezTo>
                    <a:pt x="761" y="84"/>
                    <a:pt x="762" y="82"/>
                    <a:pt x="761" y="84"/>
                  </a:cubicBezTo>
                  <a:cubicBezTo>
                    <a:pt x="760" y="87"/>
                    <a:pt x="763" y="91"/>
                    <a:pt x="760" y="92"/>
                  </a:cubicBezTo>
                  <a:cubicBezTo>
                    <a:pt x="758" y="93"/>
                    <a:pt x="755" y="96"/>
                    <a:pt x="753" y="95"/>
                  </a:cubicBezTo>
                  <a:cubicBezTo>
                    <a:pt x="752" y="95"/>
                    <a:pt x="749" y="95"/>
                    <a:pt x="749" y="92"/>
                  </a:cubicBezTo>
                  <a:cubicBezTo>
                    <a:pt x="749" y="90"/>
                    <a:pt x="747" y="87"/>
                    <a:pt x="746" y="86"/>
                  </a:cubicBezTo>
                  <a:cubicBezTo>
                    <a:pt x="745" y="84"/>
                    <a:pt x="748" y="77"/>
                    <a:pt x="748" y="76"/>
                  </a:cubicBezTo>
                  <a:cubicBezTo>
                    <a:pt x="748" y="75"/>
                    <a:pt x="750" y="73"/>
                    <a:pt x="750" y="75"/>
                  </a:cubicBezTo>
                  <a:cubicBezTo>
                    <a:pt x="751" y="76"/>
                    <a:pt x="752" y="74"/>
                    <a:pt x="753" y="70"/>
                  </a:cubicBezTo>
                  <a:cubicBezTo>
                    <a:pt x="754" y="67"/>
                    <a:pt x="757" y="65"/>
                    <a:pt x="755" y="63"/>
                  </a:cubicBezTo>
                  <a:cubicBezTo>
                    <a:pt x="753" y="62"/>
                    <a:pt x="751" y="60"/>
                    <a:pt x="750" y="58"/>
                  </a:cubicBezTo>
                  <a:cubicBezTo>
                    <a:pt x="750" y="56"/>
                    <a:pt x="745" y="57"/>
                    <a:pt x="744" y="57"/>
                  </a:cubicBezTo>
                  <a:cubicBezTo>
                    <a:pt x="743" y="58"/>
                    <a:pt x="739" y="59"/>
                    <a:pt x="740" y="61"/>
                  </a:cubicBezTo>
                  <a:cubicBezTo>
                    <a:pt x="741" y="64"/>
                    <a:pt x="738" y="68"/>
                    <a:pt x="737" y="69"/>
                  </a:cubicBezTo>
                  <a:cubicBezTo>
                    <a:pt x="735" y="69"/>
                    <a:pt x="731" y="75"/>
                    <a:pt x="730" y="75"/>
                  </a:cubicBezTo>
                  <a:cubicBezTo>
                    <a:pt x="728" y="75"/>
                    <a:pt x="727" y="71"/>
                    <a:pt x="727" y="69"/>
                  </a:cubicBezTo>
                  <a:cubicBezTo>
                    <a:pt x="728" y="67"/>
                    <a:pt x="731" y="61"/>
                    <a:pt x="729" y="59"/>
                  </a:cubicBezTo>
                  <a:cubicBezTo>
                    <a:pt x="728" y="58"/>
                    <a:pt x="724" y="57"/>
                    <a:pt x="726" y="56"/>
                  </a:cubicBezTo>
                  <a:cubicBezTo>
                    <a:pt x="728" y="56"/>
                    <a:pt x="731" y="57"/>
                    <a:pt x="730" y="55"/>
                  </a:cubicBezTo>
                  <a:cubicBezTo>
                    <a:pt x="729" y="54"/>
                    <a:pt x="726" y="53"/>
                    <a:pt x="724" y="52"/>
                  </a:cubicBezTo>
                  <a:cubicBezTo>
                    <a:pt x="722" y="51"/>
                    <a:pt x="724" y="49"/>
                    <a:pt x="721" y="48"/>
                  </a:cubicBezTo>
                  <a:cubicBezTo>
                    <a:pt x="719" y="47"/>
                    <a:pt x="716" y="46"/>
                    <a:pt x="717" y="45"/>
                  </a:cubicBezTo>
                  <a:cubicBezTo>
                    <a:pt x="719" y="44"/>
                    <a:pt x="723" y="44"/>
                    <a:pt x="725" y="42"/>
                  </a:cubicBezTo>
                  <a:cubicBezTo>
                    <a:pt x="728" y="41"/>
                    <a:pt x="728" y="38"/>
                    <a:pt x="727" y="39"/>
                  </a:cubicBezTo>
                  <a:cubicBezTo>
                    <a:pt x="726" y="40"/>
                    <a:pt x="724" y="39"/>
                    <a:pt x="723" y="39"/>
                  </a:cubicBezTo>
                  <a:cubicBezTo>
                    <a:pt x="721" y="39"/>
                    <a:pt x="718" y="38"/>
                    <a:pt x="721" y="38"/>
                  </a:cubicBezTo>
                  <a:cubicBezTo>
                    <a:pt x="724" y="37"/>
                    <a:pt x="728" y="38"/>
                    <a:pt x="728" y="36"/>
                  </a:cubicBezTo>
                  <a:cubicBezTo>
                    <a:pt x="728" y="33"/>
                    <a:pt x="727" y="29"/>
                    <a:pt x="724" y="26"/>
                  </a:cubicBezTo>
                  <a:cubicBezTo>
                    <a:pt x="721" y="23"/>
                    <a:pt x="719" y="20"/>
                    <a:pt x="719" y="18"/>
                  </a:cubicBezTo>
                  <a:cubicBezTo>
                    <a:pt x="719" y="16"/>
                    <a:pt x="718" y="12"/>
                    <a:pt x="719" y="10"/>
                  </a:cubicBezTo>
                  <a:cubicBezTo>
                    <a:pt x="720" y="8"/>
                    <a:pt x="719" y="1"/>
                    <a:pt x="714" y="1"/>
                  </a:cubicBezTo>
                  <a:cubicBezTo>
                    <a:pt x="711" y="0"/>
                    <a:pt x="706" y="0"/>
                    <a:pt x="705" y="3"/>
                  </a:cubicBezTo>
                  <a:cubicBezTo>
                    <a:pt x="704" y="6"/>
                    <a:pt x="706" y="9"/>
                    <a:pt x="706" y="10"/>
                  </a:cubicBezTo>
                  <a:cubicBezTo>
                    <a:pt x="705" y="11"/>
                    <a:pt x="703" y="13"/>
                    <a:pt x="702" y="12"/>
                  </a:cubicBezTo>
                  <a:cubicBezTo>
                    <a:pt x="701" y="11"/>
                    <a:pt x="700" y="10"/>
                    <a:pt x="699" y="11"/>
                  </a:cubicBezTo>
                  <a:cubicBezTo>
                    <a:pt x="698" y="12"/>
                    <a:pt x="696" y="12"/>
                    <a:pt x="695" y="13"/>
                  </a:cubicBezTo>
                  <a:cubicBezTo>
                    <a:pt x="694" y="14"/>
                    <a:pt x="690" y="19"/>
                    <a:pt x="689" y="23"/>
                  </a:cubicBezTo>
                  <a:cubicBezTo>
                    <a:pt x="687" y="26"/>
                    <a:pt x="685" y="30"/>
                    <a:pt x="685" y="35"/>
                  </a:cubicBezTo>
                  <a:cubicBezTo>
                    <a:pt x="684" y="40"/>
                    <a:pt x="686" y="41"/>
                    <a:pt x="689" y="41"/>
                  </a:cubicBezTo>
                  <a:cubicBezTo>
                    <a:pt x="691" y="41"/>
                    <a:pt x="689" y="44"/>
                    <a:pt x="692" y="44"/>
                  </a:cubicBezTo>
                  <a:cubicBezTo>
                    <a:pt x="695" y="44"/>
                    <a:pt x="694" y="49"/>
                    <a:pt x="696" y="49"/>
                  </a:cubicBezTo>
                  <a:cubicBezTo>
                    <a:pt x="699" y="49"/>
                    <a:pt x="701" y="48"/>
                    <a:pt x="702" y="49"/>
                  </a:cubicBezTo>
                  <a:cubicBezTo>
                    <a:pt x="704" y="50"/>
                    <a:pt x="712" y="49"/>
                    <a:pt x="709" y="51"/>
                  </a:cubicBezTo>
                  <a:cubicBezTo>
                    <a:pt x="707" y="52"/>
                    <a:pt x="704" y="51"/>
                    <a:pt x="702" y="54"/>
                  </a:cubicBezTo>
                  <a:cubicBezTo>
                    <a:pt x="699" y="57"/>
                    <a:pt x="697" y="60"/>
                    <a:pt x="695" y="62"/>
                  </a:cubicBezTo>
                  <a:cubicBezTo>
                    <a:pt x="693" y="64"/>
                    <a:pt x="693" y="67"/>
                    <a:pt x="694" y="66"/>
                  </a:cubicBezTo>
                  <a:cubicBezTo>
                    <a:pt x="695" y="65"/>
                    <a:pt x="702" y="62"/>
                    <a:pt x="702" y="63"/>
                  </a:cubicBezTo>
                  <a:cubicBezTo>
                    <a:pt x="702" y="64"/>
                    <a:pt x="700" y="67"/>
                    <a:pt x="701" y="68"/>
                  </a:cubicBezTo>
                  <a:cubicBezTo>
                    <a:pt x="703" y="69"/>
                    <a:pt x="702" y="71"/>
                    <a:pt x="700" y="71"/>
                  </a:cubicBezTo>
                  <a:cubicBezTo>
                    <a:pt x="698" y="71"/>
                    <a:pt x="694" y="72"/>
                    <a:pt x="692" y="74"/>
                  </a:cubicBezTo>
                  <a:cubicBezTo>
                    <a:pt x="690" y="76"/>
                    <a:pt x="687" y="80"/>
                    <a:pt x="685" y="81"/>
                  </a:cubicBezTo>
                  <a:cubicBezTo>
                    <a:pt x="683" y="81"/>
                    <a:pt x="681" y="84"/>
                    <a:pt x="680" y="84"/>
                  </a:cubicBezTo>
                  <a:cubicBezTo>
                    <a:pt x="678" y="85"/>
                    <a:pt x="677" y="87"/>
                    <a:pt x="678" y="89"/>
                  </a:cubicBezTo>
                  <a:cubicBezTo>
                    <a:pt x="679" y="91"/>
                    <a:pt x="681" y="96"/>
                    <a:pt x="679" y="97"/>
                  </a:cubicBezTo>
                  <a:cubicBezTo>
                    <a:pt x="678" y="98"/>
                    <a:pt x="676" y="104"/>
                    <a:pt x="676" y="100"/>
                  </a:cubicBezTo>
                  <a:cubicBezTo>
                    <a:pt x="676" y="97"/>
                    <a:pt x="677" y="94"/>
                    <a:pt x="673" y="92"/>
                  </a:cubicBezTo>
                  <a:cubicBezTo>
                    <a:pt x="669" y="91"/>
                    <a:pt x="670" y="86"/>
                    <a:pt x="671" y="85"/>
                  </a:cubicBezTo>
                  <a:cubicBezTo>
                    <a:pt x="672" y="85"/>
                    <a:pt x="674" y="82"/>
                    <a:pt x="673" y="81"/>
                  </a:cubicBezTo>
                  <a:cubicBezTo>
                    <a:pt x="671" y="80"/>
                    <a:pt x="671" y="79"/>
                    <a:pt x="672" y="78"/>
                  </a:cubicBezTo>
                  <a:cubicBezTo>
                    <a:pt x="673" y="77"/>
                    <a:pt x="675" y="76"/>
                    <a:pt x="672" y="75"/>
                  </a:cubicBezTo>
                  <a:cubicBezTo>
                    <a:pt x="670" y="74"/>
                    <a:pt x="668" y="71"/>
                    <a:pt x="666" y="72"/>
                  </a:cubicBezTo>
                  <a:cubicBezTo>
                    <a:pt x="664" y="73"/>
                    <a:pt x="660" y="76"/>
                    <a:pt x="660" y="77"/>
                  </a:cubicBezTo>
                  <a:cubicBezTo>
                    <a:pt x="660" y="78"/>
                    <a:pt x="662" y="87"/>
                    <a:pt x="661" y="86"/>
                  </a:cubicBezTo>
                  <a:cubicBezTo>
                    <a:pt x="659" y="85"/>
                    <a:pt x="657" y="82"/>
                    <a:pt x="656" y="82"/>
                  </a:cubicBezTo>
                  <a:cubicBezTo>
                    <a:pt x="655" y="83"/>
                    <a:pt x="650" y="85"/>
                    <a:pt x="648" y="85"/>
                  </a:cubicBezTo>
                  <a:cubicBezTo>
                    <a:pt x="646" y="84"/>
                    <a:pt x="641" y="83"/>
                    <a:pt x="639" y="84"/>
                  </a:cubicBezTo>
                  <a:cubicBezTo>
                    <a:pt x="637" y="85"/>
                    <a:pt x="629" y="87"/>
                    <a:pt x="628" y="87"/>
                  </a:cubicBezTo>
                  <a:cubicBezTo>
                    <a:pt x="626" y="87"/>
                    <a:pt x="622" y="86"/>
                    <a:pt x="621" y="86"/>
                  </a:cubicBezTo>
                  <a:cubicBezTo>
                    <a:pt x="620" y="86"/>
                    <a:pt x="619" y="84"/>
                    <a:pt x="617" y="83"/>
                  </a:cubicBezTo>
                  <a:cubicBezTo>
                    <a:pt x="614" y="82"/>
                    <a:pt x="615" y="77"/>
                    <a:pt x="612" y="78"/>
                  </a:cubicBezTo>
                  <a:cubicBezTo>
                    <a:pt x="608" y="80"/>
                    <a:pt x="605" y="80"/>
                    <a:pt x="604" y="78"/>
                  </a:cubicBezTo>
                  <a:cubicBezTo>
                    <a:pt x="603" y="76"/>
                    <a:pt x="598" y="76"/>
                    <a:pt x="597" y="73"/>
                  </a:cubicBezTo>
                  <a:cubicBezTo>
                    <a:pt x="596" y="70"/>
                    <a:pt x="600" y="65"/>
                    <a:pt x="598" y="65"/>
                  </a:cubicBezTo>
                  <a:cubicBezTo>
                    <a:pt x="596" y="64"/>
                    <a:pt x="589" y="65"/>
                    <a:pt x="586" y="65"/>
                  </a:cubicBezTo>
                  <a:cubicBezTo>
                    <a:pt x="583" y="65"/>
                    <a:pt x="576" y="66"/>
                    <a:pt x="575" y="66"/>
                  </a:cubicBezTo>
                  <a:cubicBezTo>
                    <a:pt x="574" y="66"/>
                    <a:pt x="571" y="69"/>
                    <a:pt x="569" y="71"/>
                  </a:cubicBezTo>
                  <a:cubicBezTo>
                    <a:pt x="567" y="73"/>
                    <a:pt x="564" y="74"/>
                    <a:pt x="566" y="75"/>
                  </a:cubicBezTo>
                  <a:cubicBezTo>
                    <a:pt x="567" y="76"/>
                    <a:pt x="569" y="79"/>
                    <a:pt x="570" y="77"/>
                  </a:cubicBezTo>
                  <a:cubicBezTo>
                    <a:pt x="570" y="76"/>
                    <a:pt x="570" y="74"/>
                    <a:pt x="572" y="74"/>
                  </a:cubicBezTo>
                  <a:cubicBezTo>
                    <a:pt x="574" y="74"/>
                    <a:pt x="576" y="75"/>
                    <a:pt x="579" y="74"/>
                  </a:cubicBezTo>
                  <a:cubicBezTo>
                    <a:pt x="581" y="73"/>
                    <a:pt x="585" y="71"/>
                    <a:pt x="587" y="70"/>
                  </a:cubicBezTo>
                  <a:cubicBezTo>
                    <a:pt x="588" y="70"/>
                    <a:pt x="594" y="69"/>
                    <a:pt x="593" y="70"/>
                  </a:cubicBezTo>
                  <a:cubicBezTo>
                    <a:pt x="592" y="71"/>
                    <a:pt x="588" y="74"/>
                    <a:pt x="587" y="74"/>
                  </a:cubicBezTo>
                  <a:cubicBezTo>
                    <a:pt x="585" y="75"/>
                    <a:pt x="580" y="76"/>
                    <a:pt x="579" y="77"/>
                  </a:cubicBezTo>
                  <a:cubicBezTo>
                    <a:pt x="578" y="78"/>
                    <a:pt x="575" y="80"/>
                    <a:pt x="574" y="80"/>
                  </a:cubicBezTo>
                  <a:cubicBezTo>
                    <a:pt x="572" y="80"/>
                    <a:pt x="568" y="81"/>
                    <a:pt x="567" y="83"/>
                  </a:cubicBezTo>
                  <a:cubicBezTo>
                    <a:pt x="566" y="84"/>
                    <a:pt x="564" y="87"/>
                    <a:pt x="563" y="88"/>
                  </a:cubicBezTo>
                  <a:cubicBezTo>
                    <a:pt x="561" y="89"/>
                    <a:pt x="565" y="90"/>
                    <a:pt x="565" y="91"/>
                  </a:cubicBezTo>
                  <a:cubicBezTo>
                    <a:pt x="564" y="93"/>
                    <a:pt x="564" y="95"/>
                    <a:pt x="565" y="96"/>
                  </a:cubicBezTo>
                  <a:cubicBezTo>
                    <a:pt x="567" y="97"/>
                    <a:pt x="564" y="98"/>
                    <a:pt x="563" y="101"/>
                  </a:cubicBezTo>
                  <a:cubicBezTo>
                    <a:pt x="561" y="103"/>
                    <a:pt x="566" y="108"/>
                    <a:pt x="562" y="107"/>
                  </a:cubicBezTo>
                  <a:cubicBezTo>
                    <a:pt x="559" y="105"/>
                    <a:pt x="554" y="101"/>
                    <a:pt x="557" y="100"/>
                  </a:cubicBezTo>
                  <a:cubicBezTo>
                    <a:pt x="559" y="98"/>
                    <a:pt x="561" y="97"/>
                    <a:pt x="560" y="96"/>
                  </a:cubicBezTo>
                  <a:cubicBezTo>
                    <a:pt x="560" y="94"/>
                    <a:pt x="559" y="89"/>
                    <a:pt x="557" y="90"/>
                  </a:cubicBezTo>
                  <a:cubicBezTo>
                    <a:pt x="554" y="91"/>
                    <a:pt x="552" y="93"/>
                    <a:pt x="552" y="91"/>
                  </a:cubicBezTo>
                  <a:cubicBezTo>
                    <a:pt x="553" y="90"/>
                    <a:pt x="556" y="85"/>
                    <a:pt x="554" y="86"/>
                  </a:cubicBezTo>
                  <a:cubicBezTo>
                    <a:pt x="553" y="86"/>
                    <a:pt x="550" y="87"/>
                    <a:pt x="550" y="86"/>
                  </a:cubicBezTo>
                  <a:cubicBezTo>
                    <a:pt x="549" y="85"/>
                    <a:pt x="547" y="80"/>
                    <a:pt x="546" y="80"/>
                  </a:cubicBezTo>
                  <a:cubicBezTo>
                    <a:pt x="545" y="81"/>
                    <a:pt x="538" y="85"/>
                    <a:pt x="536" y="85"/>
                  </a:cubicBezTo>
                  <a:cubicBezTo>
                    <a:pt x="533" y="86"/>
                    <a:pt x="521" y="87"/>
                    <a:pt x="518" y="87"/>
                  </a:cubicBezTo>
                  <a:cubicBezTo>
                    <a:pt x="516" y="86"/>
                    <a:pt x="516" y="87"/>
                    <a:pt x="512" y="86"/>
                  </a:cubicBezTo>
                  <a:cubicBezTo>
                    <a:pt x="508" y="85"/>
                    <a:pt x="499" y="83"/>
                    <a:pt x="502" y="82"/>
                  </a:cubicBezTo>
                  <a:cubicBezTo>
                    <a:pt x="506" y="82"/>
                    <a:pt x="509" y="82"/>
                    <a:pt x="509" y="80"/>
                  </a:cubicBezTo>
                  <a:cubicBezTo>
                    <a:pt x="509" y="79"/>
                    <a:pt x="505" y="77"/>
                    <a:pt x="507" y="77"/>
                  </a:cubicBezTo>
                  <a:cubicBezTo>
                    <a:pt x="510" y="77"/>
                    <a:pt x="513" y="77"/>
                    <a:pt x="513" y="77"/>
                  </a:cubicBezTo>
                  <a:cubicBezTo>
                    <a:pt x="513" y="76"/>
                    <a:pt x="510" y="74"/>
                    <a:pt x="514" y="73"/>
                  </a:cubicBezTo>
                  <a:cubicBezTo>
                    <a:pt x="519" y="73"/>
                    <a:pt x="519" y="75"/>
                    <a:pt x="521" y="74"/>
                  </a:cubicBezTo>
                  <a:cubicBezTo>
                    <a:pt x="522" y="73"/>
                    <a:pt x="522" y="70"/>
                    <a:pt x="520" y="68"/>
                  </a:cubicBezTo>
                  <a:cubicBezTo>
                    <a:pt x="518" y="67"/>
                    <a:pt x="518" y="64"/>
                    <a:pt x="513" y="63"/>
                  </a:cubicBezTo>
                  <a:cubicBezTo>
                    <a:pt x="509" y="63"/>
                    <a:pt x="505" y="62"/>
                    <a:pt x="506" y="64"/>
                  </a:cubicBezTo>
                  <a:cubicBezTo>
                    <a:pt x="506" y="66"/>
                    <a:pt x="509" y="68"/>
                    <a:pt x="505" y="67"/>
                  </a:cubicBezTo>
                  <a:cubicBezTo>
                    <a:pt x="502" y="66"/>
                    <a:pt x="501" y="65"/>
                    <a:pt x="497" y="64"/>
                  </a:cubicBezTo>
                  <a:cubicBezTo>
                    <a:pt x="493" y="63"/>
                    <a:pt x="493" y="60"/>
                    <a:pt x="490" y="59"/>
                  </a:cubicBezTo>
                  <a:cubicBezTo>
                    <a:pt x="488" y="58"/>
                    <a:pt x="490" y="57"/>
                    <a:pt x="488" y="56"/>
                  </a:cubicBezTo>
                  <a:cubicBezTo>
                    <a:pt x="485" y="56"/>
                    <a:pt x="472" y="48"/>
                    <a:pt x="470" y="48"/>
                  </a:cubicBezTo>
                  <a:cubicBezTo>
                    <a:pt x="467" y="48"/>
                    <a:pt x="465" y="45"/>
                    <a:pt x="462" y="45"/>
                  </a:cubicBezTo>
                  <a:cubicBezTo>
                    <a:pt x="459" y="45"/>
                    <a:pt x="454" y="44"/>
                    <a:pt x="454" y="45"/>
                  </a:cubicBezTo>
                  <a:cubicBezTo>
                    <a:pt x="453" y="47"/>
                    <a:pt x="448" y="51"/>
                    <a:pt x="446" y="50"/>
                  </a:cubicBezTo>
                  <a:cubicBezTo>
                    <a:pt x="444" y="49"/>
                    <a:pt x="447" y="47"/>
                    <a:pt x="448" y="46"/>
                  </a:cubicBezTo>
                  <a:cubicBezTo>
                    <a:pt x="448" y="45"/>
                    <a:pt x="446" y="42"/>
                    <a:pt x="447" y="41"/>
                  </a:cubicBezTo>
                  <a:cubicBezTo>
                    <a:pt x="448" y="39"/>
                    <a:pt x="447" y="39"/>
                    <a:pt x="445" y="40"/>
                  </a:cubicBezTo>
                  <a:cubicBezTo>
                    <a:pt x="443" y="41"/>
                    <a:pt x="443" y="42"/>
                    <a:pt x="443" y="44"/>
                  </a:cubicBezTo>
                  <a:cubicBezTo>
                    <a:pt x="443" y="45"/>
                    <a:pt x="440" y="46"/>
                    <a:pt x="440" y="47"/>
                  </a:cubicBezTo>
                  <a:cubicBezTo>
                    <a:pt x="439" y="48"/>
                    <a:pt x="439" y="51"/>
                    <a:pt x="436" y="52"/>
                  </a:cubicBezTo>
                  <a:cubicBezTo>
                    <a:pt x="434" y="52"/>
                    <a:pt x="431" y="51"/>
                    <a:pt x="430" y="48"/>
                  </a:cubicBezTo>
                  <a:cubicBezTo>
                    <a:pt x="428" y="44"/>
                    <a:pt x="426" y="42"/>
                    <a:pt x="426" y="39"/>
                  </a:cubicBezTo>
                  <a:cubicBezTo>
                    <a:pt x="427" y="35"/>
                    <a:pt x="425" y="30"/>
                    <a:pt x="424" y="28"/>
                  </a:cubicBezTo>
                  <a:cubicBezTo>
                    <a:pt x="423" y="27"/>
                    <a:pt x="420" y="25"/>
                    <a:pt x="419" y="26"/>
                  </a:cubicBezTo>
                  <a:cubicBezTo>
                    <a:pt x="419" y="27"/>
                    <a:pt x="417" y="28"/>
                    <a:pt x="418" y="29"/>
                  </a:cubicBezTo>
                  <a:cubicBezTo>
                    <a:pt x="419" y="30"/>
                    <a:pt x="418" y="33"/>
                    <a:pt x="419" y="34"/>
                  </a:cubicBezTo>
                  <a:cubicBezTo>
                    <a:pt x="421" y="35"/>
                    <a:pt x="422" y="36"/>
                    <a:pt x="421" y="37"/>
                  </a:cubicBezTo>
                  <a:cubicBezTo>
                    <a:pt x="420" y="37"/>
                    <a:pt x="417" y="37"/>
                    <a:pt x="417" y="38"/>
                  </a:cubicBezTo>
                  <a:cubicBezTo>
                    <a:pt x="416" y="39"/>
                    <a:pt x="415" y="41"/>
                    <a:pt x="413" y="42"/>
                  </a:cubicBezTo>
                  <a:cubicBezTo>
                    <a:pt x="412" y="42"/>
                    <a:pt x="410" y="46"/>
                    <a:pt x="409" y="47"/>
                  </a:cubicBezTo>
                  <a:cubicBezTo>
                    <a:pt x="407" y="47"/>
                    <a:pt x="407" y="43"/>
                    <a:pt x="405" y="44"/>
                  </a:cubicBezTo>
                  <a:cubicBezTo>
                    <a:pt x="403" y="44"/>
                    <a:pt x="398" y="48"/>
                    <a:pt x="399" y="45"/>
                  </a:cubicBezTo>
                  <a:cubicBezTo>
                    <a:pt x="400" y="42"/>
                    <a:pt x="402" y="41"/>
                    <a:pt x="401" y="38"/>
                  </a:cubicBezTo>
                  <a:cubicBezTo>
                    <a:pt x="399" y="36"/>
                    <a:pt x="399" y="35"/>
                    <a:pt x="396" y="37"/>
                  </a:cubicBezTo>
                  <a:cubicBezTo>
                    <a:pt x="394" y="39"/>
                    <a:pt x="388" y="42"/>
                    <a:pt x="386" y="43"/>
                  </a:cubicBezTo>
                  <a:cubicBezTo>
                    <a:pt x="385" y="44"/>
                    <a:pt x="378" y="53"/>
                    <a:pt x="376" y="54"/>
                  </a:cubicBezTo>
                  <a:cubicBezTo>
                    <a:pt x="375" y="54"/>
                    <a:pt x="370" y="57"/>
                    <a:pt x="372" y="55"/>
                  </a:cubicBezTo>
                  <a:cubicBezTo>
                    <a:pt x="373" y="54"/>
                    <a:pt x="380" y="47"/>
                    <a:pt x="379" y="46"/>
                  </a:cubicBezTo>
                  <a:cubicBezTo>
                    <a:pt x="379" y="45"/>
                    <a:pt x="379" y="44"/>
                    <a:pt x="377" y="45"/>
                  </a:cubicBezTo>
                  <a:cubicBezTo>
                    <a:pt x="376" y="45"/>
                    <a:pt x="369" y="51"/>
                    <a:pt x="365" y="53"/>
                  </a:cubicBezTo>
                  <a:cubicBezTo>
                    <a:pt x="362" y="55"/>
                    <a:pt x="355" y="58"/>
                    <a:pt x="353" y="59"/>
                  </a:cubicBezTo>
                  <a:cubicBezTo>
                    <a:pt x="352" y="60"/>
                    <a:pt x="350" y="65"/>
                    <a:pt x="349" y="64"/>
                  </a:cubicBezTo>
                  <a:cubicBezTo>
                    <a:pt x="349" y="63"/>
                    <a:pt x="349" y="60"/>
                    <a:pt x="347" y="61"/>
                  </a:cubicBezTo>
                  <a:cubicBezTo>
                    <a:pt x="345" y="62"/>
                    <a:pt x="346" y="64"/>
                    <a:pt x="344" y="64"/>
                  </a:cubicBezTo>
                  <a:cubicBezTo>
                    <a:pt x="342" y="64"/>
                    <a:pt x="340" y="62"/>
                    <a:pt x="339" y="64"/>
                  </a:cubicBezTo>
                  <a:cubicBezTo>
                    <a:pt x="338" y="65"/>
                    <a:pt x="337" y="66"/>
                    <a:pt x="335" y="65"/>
                  </a:cubicBezTo>
                  <a:cubicBezTo>
                    <a:pt x="333" y="63"/>
                    <a:pt x="331" y="62"/>
                    <a:pt x="331" y="63"/>
                  </a:cubicBezTo>
                  <a:cubicBezTo>
                    <a:pt x="330" y="64"/>
                    <a:pt x="329" y="66"/>
                    <a:pt x="327" y="65"/>
                  </a:cubicBezTo>
                  <a:cubicBezTo>
                    <a:pt x="325" y="64"/>
                    <a:pt x="321" y="60"/>
                    <a:pt x="320" y="59"/>
                  </a:cubicBezTo>
                  <a:cubicBezTo>
                    <a:pt x="319" y="57"/>
                    <a:pt x="320" y="56"/>
                    <a:pt x="318" y="55"/>
                  </a:cubicBezTo>
                  <a:cubicBezTo>
                    <a:pt x="316" y="54"/>
                    <a:pt x="317" y="49"/>
                    <a:pt x="315" y="48"/>
                  </a:cubicBezTo>
                  <a:cubicBezTo>
                    <a:pt x="313" y="48"/>
                    <a:pt x="310" y="49"/>
                    <a:pt x="307" y="48"/>
                  </a:cubicBezTo>
                  <a:cubicBezTo>
                    <a:pt x="306" y="48"/>
                    <a:pt x="306" y="48"/>
                    <a:pt x="305" y="48"/>
                  </a:cubicBezTo>
                  <a:cubicBezTo>
                    <a:pt x="305" y="48"/>
                    <a:pt x="305" y="48"/>
                    <a:pt x="304" y="48"/>
                  </a:cubicBezTo>
                  <a:cubicBezTo>
                    <a:pt x="304" y="48"/>
                    <a:pt x="303" y="48"/>
                    <a:pt x="303" y="48"/>
                  </a:cubicBezTo>
                  <a:cubicBezTo>
                    <a:pt x="301" y="48"/>
                    <a:pt x="299" y="48"/>
                    <a:pt x="297" y="47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6" y="47"/>
                    <a:pt x="296" y="47"/>
                    <a:pt x="296" y="47"/>
                  </a:cubicBezTo>
                  <a:cubicBezTo>
                    <a:pt x="294" y="46"/>
                    <a:pt x="285" y="41"/>
                    <a:pt x="283" y="40"/>
                  </a:cubicBezTo>
                  <a:cubicBezTo>
                    <a:pt x="281" y="39"/>
                    <a:pt x="280" y="38"/>
                    <a:pt x="275" y="40"/>
                  </a:cubicBezTo>
                  <a:cubicBezTo>
                    <a:pt x="270" y="41"/>
                    <a:pt x="263" y="41"/>
                    <a:pt x="258" y="40"/>
                  </a:cubicBezTo>
                  <a:cubicBezTo>
                    <a:pt x="252" y="38"/>
                    <a:pt x="245" y="39"/>
                    <a:pt x="244" y="38"/>
                  </a:cubicBezTo>
                  <a:cubicBezTo>
                    <a:pt x="244" y="37"/>
                    <a:pt x="243" y="35"/>
                    <a:pt x="241" y="35"/>
                  </a:cubicBezTo>
                  <a:cubicBezTo>
                    <a:pt x="238" y="35"/>
                    <a:pt x="228" y="33"/>
                    <a:pt x="227" y="32"/>
                  </a:cubicBezTo>
                  <a:cubicBezTo>
                    <a:pt x="225" y="31"/>
                    <a:pt x="218" y="30"/>
                    <a:pt x="216" y="31"/>
                  </a:cubicBezTo>
                  <a:cubicBezTo>
                    <a:pt x="214" y="32"/>
                    <a:pt x="214" y="34"/>
                    <a:pt x="211" y="33"/>
                  </a:cubicBezTo>
                  <a:cubicBezTo>
                    <a:pt x="208" y="32"/>
                    <a:pt x="211" y="31"/>
                    <a:pt x="209" y="30"/>
                  </a:cubicBezTo>
                  <a:cubicBezTo>
                    <a:pt x="207" y="29"/>
                    <a:pt x="204" y="28"/>
                    <a:pt x="205" y="27"/>
                  </a:cubicBezTo>
                  <a:cubicBezTo>
                    <a:pt x="206" y="26"/>
                    <a:pt x="210" y="23"/>
                    <a:pt x="209" y="23"/>
                  </a:cubicBezTo>
                  <a:cubicBezTo>
                    <a:pt x="207" y="22"/>
                    <a:pt x="197" y="24"/>
                    <a:pt x="195" y="25"/>
                  </a:cubicBezTo>
                  <a:cubicBezTo>
                    <a:pt x="193" y="25"/>
                    <a:pt x="188" y="24"/>
                    <a:pt x="190" y="23"/>
                  </a:cubicBezTo>
                  <a:cubicBezTo>
                    <a:pt x="192" y="21"/>
                    <a:pt x="195" y="20"/>
                    <a:pt x="193" y="19"/>
                  </a:cubicBezTo>
                  <a:cubicBezTo>
                    <a:pt x="192" y="18"/>
                    <a:pt x="189" y="18"/>
                    <a:pt x="187" y="20"/>
                  </a:cubicBezTo>
                  <a:cubicBezTo>
                    <a:pt x="185" y="22"/>
                    <a:pt x="183" y="27"/>
                    <a:pt x="182" y="25"/>
                  </a:cubicBezTo>
                  <a:cubicBezTo>
                    <a:pt x="181" y="24"/>
                    <a:pt x="184" y="19"/>
                    <a:pt x="184" y="18"/>
                  </a:cubicBezTo>
                  <a:cubicBezTo>
                    <a:pt x="183" y="18"/>
                    <a:pt x="181" y="16"/>
                    <a:pt x="180" y="16"/>
                  </a:cubicBezTo>
                  <a:cubicBezTo>
                    <a:pt x="179" y="15"/>
                    <a:pt x="176" y="13"/>
                    <a:pt x="175" y="14"/>
                  </a:cubicBezTo>
                  <a:cubicBezTo>
                    <a:pt x="173" y="14"/>
                    <a:pt x="169" y="21"/>
                    <a:pt x="165" y="23"/>
                  </a:cubicBezTo>
                  <a:cubicBezTo>
                    <a:pt x="161" y="24"/>
                    <a:pt x="150" y="27"/>
                    <a:pt x="148" y="26"/>
                  </a:cubicBezTo>
                  <a:cubicBezTo>
                    <a:pt x="147" y="26"/>
                    <a:pt x="144" y="25"/>
                    <a:pt x="142" y="26"/>
                  </a:cubicBezTo>
                  <a:cubicBezTo>
                    <a:pt x="141" y="27"/>
                    <a:pt x="137" y="31"/>
                    <a:pt x="135" y="32"/>
                  </a:cubicBezTo>
                  <a:cubicBezTo>
                    <a:pt x="133" y="32"/>
                    <a:pt x="127" y="34"/>
                    <a:pt x="122" y="34"/>
                  </a:cubicBezTo>
                  <a:cubicBezTo>
                    <a:pt x="117" y="34"/>
                    <a:pt x="118" y="37"/>
                    <a:pt x="116" y="38"/>
                  </a:cubicBezTo>
                  <a:cubicBezTo>
                    <a:pt x="114" y="39"/>
                    <a:pt x="112" y="43"/>
                    <a:pt x="110" y="44"/>
                  </a:cubicBezTo>
                  <a:cubicBezTo>
                    <a:pt x="108" y="45"/>
                    <a:pt x="101" y="54"/>
                    <a:pt x="99" y="56"/>
                  </a:cubicBezTo>
                  <a:cubicBezTo>
                    <a:pt x="97" y="57"/>
                    <a:pt x="91" y="64"/>
                    <a:pt x="88" y="64"/>
                  </a:cubicBezTo>
                  <a:cubicBezTo>
                    <a:pt x="86" y="65"/>
                    <a:pt x="86" y="64"/>
                    <a:pt x="83" y="64"/>
                  </a:cubicBezTo>
                  <a:cubicBezTo>
                    <a:pt x="81" y="65"/>
                    <a:pt x="74" y="66"/>
                    <a:pt x="71" y="66"/>
                  </a:cubicBezTo>
                  <a:cubicBezTo>
                    <a:pt x="67" y="66"/>
                    <a:pt x="66" y="72"/>
                    <a:pt x="65" y="72"/>
                  </a:cubicBezTo>
                  <a:cubicBezTo>
                    <a:pt x="63" y="72"/>
                    <a:pt x="60" y="72"/>
                    <a:pt x="61" y="74"/>
                  </a:cubicBezTo>
                  <a:cubicBezTo>
                    <a:pt x="61" y="75"/>
                    <a:pt x="64" y="76"/>
                    <a:pt x="65" y="78"/>
                  </a:cubicBezTo>
                  <a:cubicBezTo>
                    <a:pt x="65" y="81"/>
                    <a:pt x="67" y="79"/>
                    <a:pt x="68" y="81"/>
                  </a:cubicBezTo>
                  <a:cubicBezTo>
                    <a:pt x="69" y="83"/>
                    <a:pt x="71" y="86"/>
                    <a:pt x="73" y="87"/>
                  </a:cubicBezTo>
                  <a:cubicBezTo>
                    <a:pt x="74" y="89"/>
                    <a:pt x="75" y="88"/>
                    <a:pt x="75" y="91"/>
                  </a:cubicBezTo>
                  <a:cubicBezTo>
                    <a:pt x="74" y="93"/>
                    <a:pt x="75" y="95"/>
                    <a:pt x="75" y="98"/>
                  </a:cubicBezTo>
                  <a:cubicBezTo>
                    <a:pt x="75" y="100"/>
                    <a:pt x="78" y="101"/>
                    <a:pt x="80" y="101"/>
                  </a:cubicBezTo>
                  <a:cubicBezTo>
                    <a:pt x="83" y="101"/>
                    <a:pt x="90" y="102"/>
                    <a:pt x="89" y="103"/>
                  </a:cubicBezTo>
                  <a:cubicBezTo>
                    <a:pt x="89" y="105"/>
                    <a:pt x="90" y="106"/>
                    <a:pt x="92" y="107"/>
                  </a:cubicBezTo>
                  <a:cubicBezTo>
                    <a:pt x="94" y="109"/>
                    <a:pt x="101" y="109"/>
                    <a:pt x="99" y="109"/>
                  </a:cubicBezTo>
                  <a:cubicBezTo>
                    <a:pt x="98" y="110"/>
                    <a:pt x="97" y="112"/>
                    <a:pt x="95" y="111"/>
                  </a:cubicBezTo>
                  <a:cubicBezTo>
                    <a:pt x="93" y="110"/>
                    <a:pt x="88" y="109"/>
                    <a:pt x="86" y="108"/>
                  </a:cubicBezTo>
                  <a:cubicBezTo>
                    <a:pt x="85" y="106"/>
                    <a:pt x="85" y="108"/>
                    <a:pt x="84" y="110"/>
                  </a:cubicBezTo>
                  <a:cubicBezTo>
                    <a:pt x="84" y="112"/>
                    <a:pt x="82" y="115"/>
                    <a:pt x="84" y="114"/>
                  </a:cubicBezTo>
                  <a:cubicBezTo>
                    <a:pt x="86" y="113"/>
                    <a:pt x="88" y="110"/>
                    <a:pt x="89" y="112"/>
                  </a:cubicBezTo>
                  <a:cubicBezTo>
                    <a:pt x="91" y="115"/>
                    <a:pt x="93" y="116"/>
                    <a:pt x="91" y="117"/>
                  </a:cubicBezTo>
                  <a:cubicBezTo>
                    <a:pt x="90" y="117"/>
                    <a:pt x="88" y="116"/>
                    <a:pt x="87" y="118"/>
                  </a:cubicBezTo>
                  <a:cubicBezTo>
                    <a:pt x="86" y="119"/>
                    <a:pt x="85" y="122"/>
                    <a:pt x="83" y="121"/>
                  </a:cubicBezTo>
                  <a:cubicBezTo>
                    <a:pt x="81" y="121"/>
                    <a:pt x="79" y="119"/>
                    <a:pt x="78" y="120"/>
                  </a:cubicBezTo>
                  <a:cubicBezTo>
                    <a:pt x="77" y="120"/>
                    <a:pt x="74" y="122"/>
                    <a:pt x="74" y="122"/>
                  </a:cubicBezTo>
                  <a:cubicBezTo>
                    <a:pt x="73" y="121"/>
                    <a:pt x="73" y="120"/>
                    <a:pt x="72" y="120"/>
                  </a:cubicBezTo>
                  <a:cubicBezTo>
                    <a:pt x="71" y="120"/>
                    <a:pt x="68" y="120"/>
                    <a:pt x="67" y="119"/>
                  </a:cubicBezTo>
                  <a:cubicBezTo>
                    <a:pt x="66" y="117"/>
                    <a:pt x="66" y="115"/>
                    <a:pt x="67" y="113"/>
                  </a:cubicBezTo>
                  <a:cubicBezTo>
                    <a:pt x="69" y="112"/>
                    <a:pt x="72" y="107"/>
                    <a:pt x="71" y="107"/>
                  </a:cubicBezTo>
                  <a:cubicBezTo>
                    <a:pt x="69" y="107"/>
                    <a:pt x="61" y="109"/>
                    <a:pt x="59" y="110"/>
                  </a:cubicBezTo>
                  <a:cubicBezTo>
                    <a:pt x="58" y="111"/>
                    <a:pt x="54" y="112"/>
                    <a:pt x="52" y="113"/>
                  </a:cubicBezTo>
                  <a:cubicBezTo>
                    <a:pt x="49" y="115"/>
                    <a:pt x="47" y="116"/>
                    <a:pt x="47" y="117"/>
                  </a:cubicBezTo>
                  <a:cubicBezTo>
                    <a:pt x="47" y="118"/>
                    <a:pt x="45" y="119"/>
                    <a:pt x="44" y="118"/>
                  </a:cubicBezTo>
                  <a:cubicBezTo>
                    <a:pt x="43" y="118"/>
                    <a:pt x="37" y="122"/>
                    <a:pt x="35" y="122"/>
                  </a:cubicBezTo>
                  <a:cubicBezTo>
                    <a:pt x="34" y="123"/>
                    <a:pt x="31" y="123"/>
                    <a:pt x="30" y="124"/>
                  </a:cubicBezTo>
                  <a:cubicBezTo>
                    <a:pt x="28" y="125"/>
                    <a:pt x="27" y="127"/>
                    <a:pt x="26" y="127"/>
                  </a:cubicBezTo>
                  <a:cubicBezTo>
                    <a:pt x="25" y="127"/>
                    <a:pt x="26" y="128"/>
                    <a:pt x="28" y="129"/>
                  </a:cubicBezTo>
                  <a:cubicBezTo>
                    <a:pt x="30" y="130"/>
                    <a:pt x="32" y="130"/>
                    <a:pt x="31" y="133"/>
                  </a:cubicBezTo>
                  <a:cubicBezTo>
                    <a:pt x="29" y="135"/>
                    <a:pt x="30" y="139"/>
                    <a:pt x="31" y="140"/>
                  </a:cubicBezTo>
                  <a:cubicBezTo>
                    <a:pt x="32" y="141"/>
                    <a:pt x="29" y="147"/>
                    <a:pt x="32" y="148"/>
                  </a:cubicBezTo>
                  <a:cubicBezTo>
                    <a:pt x="35" y="149"/>
                    <a:pt x="36" y="150"/>
                    <a:pt x="42" y="149"/>
                  </a:cubicBezTo>
                  <a:cubicBezTo>
                    <a:pt x="48" y="148"/>
                    <a:pt x="49" y="148"/>
                    <a:pt x="52" y="148"/>
                  </a:cubicBezTo>
                  <a:cubicBezTo>
                    <a:pt x="56" y="148"/>
                    <a:pt x="56" y="148"/>
                    <a:pt x="58" y="147"/>
                  </a:cubicBezTo>
                  <a:cubicBezTo>
                    <a:pt x="59" y="146"/>
                    <a:pt x="58" y="149"/>
                    <a:pt x="62" y="148"/>
                  </a:cubicBezTo>
                  <a:cubicBezTo>
                    <a:pt x="65" y="147"/>
                    <a:pt x="71" y="141"/>
                    <a:pt x="74" y="141"/>
                  </a:cubicBezTo>
                  <a:cubicBezTo>
                    <a:pt x="77" y="141"/>
                    <a:pt x="75" y="143"/>
                    <a:pt x="77" y="143"/>
                  </a:cubicBezTo>
                  <a:cubicBezTo>
                    <a:pt x="79" y="142"/>
                    <a:pt x="80" y="141"/>
                    <a:pt x="79" y="143"/>
                  </a:cubicBezTo>
                  <a:cubicBezTo>
                    <a:pt x="78" y="146"/>
                    <a:pt x="76" y="148"/>
                    <a:pt x="74" y="148"/>
                  </a:cubicBezTo>
                  <a:cubicBezTo>
                    <a:pt x="73" y="149"/>
                    <a:pt x="77" y="150"/>
                    <a:pt x="76" y="152"/>
                  </a:cubicBezTo>
                  <a:cubicBezTo>
                    <a:pt x="75" y="155"/>
                    <a:pt x="74" y="161"/>
                    <a:pt x="71" y="163"/>
                  </a:cubicBezTo>
                  <a:cubicBezTo>
                    <a:pt x="67" y="164"/>
                    <a:pt x="64" y="165"/>
                    <a:pt x="61" y="165"/>
                  </a:cubicBezTo>
                  <a:cubicBezTo>
                    <a:pt x="59" y="165"/>
                    <a:pt x="56" y="168"/>
                    <a:pt x="53" y="169"/>
                  </a:cubicBezTo>
                  <a:cubicBezTo>
                    <a:pt x="51" y="170"/>
                    <a:pt x="46" y="172"/>
                    <a:pt x="45" y="171"/>
                  </a:cubicBezTo>
                  <a:cubicBezTo>
                    <a:pt x="45" y="170"/>
                    <a:pt x="44" y="169"/>
                    <a:pt x="43" y="169"/>
                  </a:cubicBezTo>
                  <a:cubicBezTo>
                    <a:pt x="41" y="169"/>
                    <a:pt x="37" y="168"/>
                    <a:pt x="35" y="170"/>
                  </a:cubicBezTo>
                  <a:cubicBezTo>
                    <a:pt x="32" y="172"/>
                    <a:pt x="30" y="176"/>
                    <a:pt x="28" y="178"/>
                  </a:cubicBezTo>
                  <a:cubicBezTo>
                    <a:pt x="26" y="180"/>
                    <a:pt x="17" y="186"/>
                    <a:pt x="15" y="188"/>
                  </a:cubicBezTo>
                  <a:cubicBezTo>
                    <a:pt x="14" y="191"/>
                    <a:pt x="14" y="193"/>
                    <a:pt x="12" y="194"/>
                  </a:cubicBezTo>
                  <a:cubicBezTo>
                    <a:pt x="9" y="195"/>
                    <a:pt x="6" y="198"/>
                    <a:pt x="8" y="198"/>
                  </a:cubicBezTo>
                  <a:cubicBezTo>
                    <a:pt x="10" y="198"/>
                    <a:pt x="14" y="195"/>
                    <a:pt x="13" y="197"/>
                  </a:cubicBezTo>
                  <a:cubicBezTo>
                    <a:pt x="12" y="199"/>
                    <a:pt x="9" y="201"/>
                    <a:pt x="8" y="202"/>
                  </a:cubicBezTo>
                  <a:cubicBezTo>
                    <a:pt x="8" y="204"/>
                    <a:pt x="11" y="205"/>
                    <a:pt x="13" y="206"/>
                  </a:cubicBezTo>
                  <a:cubicBezTo>
                    <a:pt x="15" y="207"/>
                    <a:pt x="17" y="208"/>
                    <a:pt x="20" y="209"/>
                  </a:cubicBezTo>
                  <a:cubicBezTo>
                    <a:pt x="23" y="210"/>
                    <a:pt x="26" y="208"/>
                    <a:pt x="25" y="210"/>
                  </a:cubicBezTo>
                  <a:cubicBezTo>
                    <a:pt x="23" y="213"/>
                    <a:pt x="20" y="213"/>
                    <a:pt x="18" y="215"/>
                  </a:cubicBezTo>
                  <a:cubicBezTo>
                    <a:pt x="16" y="218"/>
                    <a:pt x="14" y="221"/>
                    <a:pt x="16" y="221"/>
                  </a:cubicBezTo>
                  <a:cubicBezTo>
                    <a:pt x="18" y="222"/>
                    <a:pt x="17" y="222"/>
                    <a:pt x="18" y="224"/>
                  </a:cubicBezTo>
                  <a:cubicBezTo>
                    <a:pt x="18" y="226"/>
                    <a:pt x="23" y="225"/>
                    <a:pt x="25" y="225"/>
                  </a:cubicBezTo>
                  <a:cubicBezTo>
                    <a:pt x="28" y="225"/>
                    <a:pt x="32" y="223"/>
                    <a:pt x="31" y="221"/>
                  </a:cubicBezTo>
                  <a:cubicBezTo>
                    <a:pt x="31" y="220"/>
                    <a:pt x="34" y="215"/>
                    <a:pt x="35" y="215"/>
                  </a:cubicBezTo>
                  <a:cubicBezTo>
                    <a:pt x="36" y="215"/>
                    <a:pt x="34" y="222"/>
                    <a:pt x="34" y="223"/>
                  </a:cubicBezTo>
                  <a:cubicBezTo>
                    <a:pt x="34" y="224"/>
                    <a:pt x="33" y="227"/>
                    <a:pt x="31" y="229"/>
                  </a:cubicBezTo>
                  <a:cubicBezTo>
                    <a:pt x="29" y="231"/>
                    <a:pt x="29" y="232"/>
                    <a:pt x="30" y="234"/>
                  </a:cubicBezTo>
                  <a:cubicBezTo>
                    <a:pt x="30" y="235"/>
                    <a:pt x="31" y="236"/>
                    <a:pt x="30" y="237"/>
                  </a:cubicBezTo>
                  <a:cubicBezTo>
                    <a:pt x="29" y="239"/>
                    <a:pt x="29" y="239"/>
                    <a:pt x="26" y="240"/>
                  </a:cubicBezTo>
                  <a:cubicBezTo>
                    <a:pt x="23" y="241"/>
                    <a:pt x="19" y="243"/>
                    <a:pt x="22" y="243"/>
                  </a:cubicBezTo>
                  <a:cubicBezTo>
                    <a:pt x="25" y="243"/>
                    <a:pt x="28" y="244"/>
                    <a:pt x="30" y="243"/>
                  </a:cubicBezTo>
                  <a:cubicBezTo>
                    <a:pt x="33" y="242"/>
                    <a:pt x="40" y="237"/>
                    <a:pt x="43" y="238"/>
                  </a:cubicBezTo>
                  <a:cubicBezTo>
                    <a:pt x="46" y="239"/>
                    <a:pt x="47" y="241"/>
                    <a:pt x="49" y="240"/>
                  </a:cubicBezTo>
                  <a:cubicBezTo>
                    <a:pt x="51" y="239"/>
                    <a:pt x="51" y="237"/>
                    <a:pt x="52" y="239"/>
                  </a:cubicBezTo>
                  <a:cubicBezTo>
                    <a:pt x="54" y="241"/>
                    <a:pt x="55" y="246"/>
                    <a:pt x="58" y="244"/>
                  </a:cubicBezTo>
                  <a:cubicBezTo>
                    <a:pt x="60" y="242"/>
                    <a:pt x="56" y="241"/>
                    <a:pt x="57" y="239"/>
                  </a:cubicBezTo>
                  <a:cubicBezTo>
                    <a:pt x="58" y="237"/>
                    <a:pt x="62" y="234"/>
                    <a:pt x="63" y="235"/>
                  </a:cubicBezTo>
                  <a:cubicBezTo>
                    <a:pt x="64" y="236"/>
                    <a:pt x="61" y="240"/>
                    <a:pt x="64" y="240"/>
                  </a:cubicBezTo>
                  <a:cubicBezTo>
                    <a:pt x="67" y="240"/>
                    <a:pt x="73" y="238"/>
                    <a:pt x="74" y="236"/>
                  </a:cubicBezTo>
                  <a:cubicBezTo>
                    <a:pt x="76" y="235"/>
                    <a:pt x="78" y="233"/>
                    <a:pt x="77" y="236"/>
                  </a:cubicBezTo>
                  <a:cubicBezTo>
                    <a:pt x="76" y="238"/>
                    <a:pt x="74" y="240"/>
                    <a:pt x="71" y="242"/>
                  </a:cubicBezTo>
                  <a:cubicBezTo>
                    <a:pt x="68" y="245"/>
                    <a:pt x="64" y="246"/>
                    <a:pt x="63" y="249"/>
                  </a:cubicBezTo>
                  <a:cubicBezTo>
                    <a:pt x="61" y="252"/>
                    <a:pt x="60" y="255"/>
                    <a:pt x="56" y="259"/>
                  </a:cubicBezTo>
                  <a:cubicBezTo>
                    <a:pt x="53" y="263"/>
                    <a:pt x="48" y="268"/>
                    <a:pt x="47" y="269"/>
                  </a:cubicBezTo>
                  <a:cubicBezTo>
                    <a:pt x="45" y="269"/>
                    <a:pt x="39" y="269"/>
                    <a:pt x="36" y="272"/>
                  </a:cubicBezTo>
                  <a:cubicBezTo>
                    <a:pt x="33" y="274"/>
                    <a:pt x="28" y="279"/>
                    <a:pt x="26" y="280"/>
                  </a:cubicBezTo>
                  <a:cubicBezTo>
                    <a:pt x="23" y="282"/>
                    <a:pt x="25" y="278"/>
                    <a:pt x="22" y="280"/>
                  </a:cubicBezTo>
                  <a:cubicBezTo>
                    <a:pt x="19" y="281"/>
                    <a:pt x="13" y="281"/>
                    <a:pt x="9" y="283"/>
                  </a:cubicBezTo>
                  <a:cubicBezTo>
                    <a:pt x="5" y="286"/>
                    <a:pt x="4" y="288"/>
                    <a:pt x="3" y="289"/>
                  </a:cubicBezTo>
                  <a:cubicBezTo>
                    <a:pt x="1" y="290"/>
                    <a:pt x="0" y="291"/>
                    <a:pt x="3" y="291"/>
                  </a:cubicBezTo>
                  <a:cubicBezTo>
                    <a:pt x="6" y="292"/>
                    <a:pt x="6" y="293"/>
                    <a:pt x="8" y="290"/>
                  </a:cubicBezTo>
                  <a:cubicBezTo>
                    <a:pt x="10" y="287"/>
                    <a:pt x="13" y="285"/>
                    <a:pt x="14" y="286"/>
                  </a:cubicBezTo>
                  <a:cubicBezTo>
                    <a:pt x="14" y="288"/>
                    <a:pt x="11" y="290"/>
                    <a:pt x="15" y="288"/>
                  </a:cubicBezTo>
                  <a:cubicBezTo>
                    <a:pt x="19" y="287"/>
                    <a:pt x="24" y="286"/>
                    <a:pt x="28" y="284"/>
                  </a:cubicBezTo>
                  <a:cubicBezTo>
                    <a:pt x="31" y="282"/>
                    <a:pt x="30" y="280"/>
                    <a:pt x="35" y="280"/>
                  </a:cubicBezTo>
                  <a:cubicBezTo>
                    <a:pt x="40" y="280"/>
                    <a:pt x="42" y="277"/>
                    <a:pt x="45" y="275"/>
                  </a:cubicBezTo>
                  <a:cubicBezTo>
                    <a:pt x="49" y="274"/>
                    <a:pt x="69" y="267"/>
                    <a:pt x="71" y="266"/>
                  </a:cubicBezTo>
                  <a:cubicBezTo>
                    <a:pt x="72" y="264"/>
                    <a:pt x="71" y="263"/>
                    <a:pt x="75" y="261"/>
                  </a:cubicBezTo>
                  <a:cubicBezTo>
                    <a:pt x="80" y="260"/>
                    <a:pt x="83" y="255"/>
                    <a:pt x="87" y="253"/>
                  </a:cubicBezTo>
                  <a:cubicBezTo>
                    <a:pt x="91" y="250"/>
                    <a:pt x="93" y="252"/>
                    <a:pt x="96" y="250"/>
                  </a:cubicBezTo>
                  <a:cubicBezTo>
                    <a:pt x="99" y="249"/>
                    <a:pt x="97" y="248"/>
                    <a:pt x="99" y="246"/>
                  </a:cubicBezTo>
                  <a:cubicBezTo>
                    <a:pt x="101" y="245"/>
                    <a:pt x="109" y="239"/>
                    <a:pt x="110" y="237"/>
                  </a:cubicBezTo>
                  <a:cubicBezTo>
                    <a:pt x="110" y="236"/>
                    <a:pt x="110" y="236"/>
                    <a:pt x="108" y="235"/>
                  </a:cubicBezTo>
                  <a:cubicBezTo>
                    <a:pt x="105" y="234"/>
                    <a:pt x="102" y="234"/>
                    <a:pt x="106" y="231"/>
                  </a:cubicBezTo>
                  <a:cubicBezTo>
                    <a:pt x="110" y="228"/>
                    <a:pt x="113" y="224"/>
                    <a:pt x="117" y="223"/>
                  </a:cubicBezTo>
                  <a:cubicBezTo>
                    <a:pt x="120" y="223"/>
                    <a:pt x="121" y="220"/>
                    <a:pt x="122" y="217"/>
                  </a:cubicBezTo>
                  <a:cubicBezTo>
                    <a:pt x="124" y="215"/>
                    <a:pt x="128" y="209"/>
                    <a:pt x="131" y="208"/>
                  </a:cubicBezTo>
                  <a:cubicBezTo>
                    <a:pt x="135" y="207"/>
                    <a:pt x="139" y="205"/>
                    <a:pt x="141" y="204"/>
                  </a:cubicBezTo>
                  <a:cubicBezTo>
                    <a:pt x="142" y="203"/>
                    <a:pt x="147" y="199"/>
                    <a:pt x="148" y="199"/>
                  </a:cubicBezTo>
                  <a:cubicBezTo>
                    <a:pt x="149" y="200"/>
                    <a:pt x="150" y="201"/>
                    <a:pt x="151" y="200"/>
                  </a:cubicBezTo>
                  <a:cubicBezTo>
                    <a:pt x="153" y="199"/>
                    <a:pt x="159" y="195"/>
                    <a:pt x="158" y="197"/>
                  </a:cubicBezTo>
                  <a:cubicBezTo>
                    <a:pt x="156" y="199"/>
                    <a:pt x="154" y="203"/>
                    <a:pt x="154" y="204"/>
                  </a:cubicBezTo>
                  <a:cubicBezTo>
                    <a:pt x="154" y="204"/>
                    <a:pt x="157" y="206"/>
                    <a:pt x="155" y="207"/>
                  </a:cubicBezTo>
                  <a:cubicBezTo>
                    <a:pt x="153" y="207"/>
                    <a:pt x="149" y="206"/>
                    <a:pt x="148" y="207"/>
                  </a:cubicBezTo>
                  <a:cubicBezTo>
                    <a:pt x="147" y="207"/>
                    <a:pt x="148" y="204"/>
                    <a:pt x="145" y="206"/>
                  </a:cubicBezTo>
                  <a:cubicBezTo>
                    <a:pt x="142" y="207"/>
                    <a:pt x="139" y="208"/>
                    <a:pt x="138" y="209"/>
                  </a:cubicBezTo>
                  <a:cubicBezTo>
                    <a:pt x="138" y="210"/>
                    <a:pt x="133" y="219"/>
                    <a:pt x="131" y="221"/>
                  </a:cubicBezTo>
                  <a:cubicBezTo>
                    <a:pt x="129" y="223"/>
                    <a:pt x="128" y="225"/>
                    <a:pt x="130" y="224"/>
                  </a:cubicBezTo>
                  <a:cubicBezTo>
                    <a:pt x="132" y="224"/>
                    <a:pt x="134" y="223"/>
                    <a:pt x="134" y="223"/>
                  </a:cubicBezTo>
                  <a:cubicBezTo>
                    <a:pt x="133" y="224"/>
                    <a:pt x="127" y="228"/>
                    <a:pt x="126" y="229"/>
                  </a:cubicBezTo>
                  <a:cubicBezTo>
                    <a:pt x="126" y="231"/>
                    <a:pt x="131" y="230"/>
                    <a:pt x="134" y="229"/>
                  </a:cubicBezTo>
                  <a:cubicBezTo>
                    <a:pt x="136" y="227"/>
                    <a:pt x="138" y="227"/>
                    <a:pt x="141" y="226"/>
                  </a:cubicBezTo>
                  <a:cubicBezTo>
                    <a:pt x="144" y="225"/>
                    <a:pt x="148" y="221"/>
                    <a:pt x="152" y="221"/>
                  </a:cubicBezTo>
                  <a:cubicBezTo>
                    <a:pt x="155" y="221"/>
                    <a:pt x="160" y="221"/>
                    <a:pt x="163" y="219"/>
                  </a:cubicBezTo>
                  <a:cubicBezTo>
                    <a:pt x="167" y="217"/>
                    <a:pt x="171" y="217"/>
                    <a:pt x="171" y="215"/>
                  </a:cubicBezTo>
                  <a:cubicBezTo>
                    <a:pt x="171" y="214"/>
                    <a:pt x="167" y="211"/>
                    <a:pt x="166" y="210"/>
                  </a:cubicBezTo>
                  <a:cubicBezTo>
                    <a:pt x="164" y="209"/>
                    <a:pt x="167" y="205"/>
                    <a:pt x="168" y="205"/>
                  </a:cubicBezTo>
                  <a:cubicBezTo>
                    <a:pt x="169" y="205"/>
                    <a:pt x="171" y="206"/>
                    <a:pt x="172" y="206"/>
                  </a:cubicBezTo>
                  <a:cubicBezTo>
                    <a:pt x="174" y="206"/>
                    <a:pt x="176" y="208"/>
                    <a:pt x="178" y="207"/>
                  </a:cubicBezTo>
                  <a:cubicBezTo>
                    <a:pt x="181" y="205"/>
                    <a:pt x="183" y="205"/>
                    <a:pt x="182" y="206"/>
                  </a:cubicBezTo>
                  <a:cubicBezTo>
                    <a:pt x="182" y="208"/>
                    <a:pt x="179" y="209"/>
                    <a:pt x="182" y="209"/>
                  </a:cubicBezTo>
                  <a:cubicBezTo>
                    <a:pt x="185" y="209"/>
                    <a:pt x="185" y="208"/>
                    <a:pt x="186" y="210"/>
                  </a:cubicBezTo>
                  <a:cubicBezTo>
                    <a:pt x="187" y="213"/>
                    <a:pt x="190" y="214"/>
                    <a:pt x="192" y="214"/>
                  </a:cubicBezTo>
                  <a:cubicBezTo>
                    <a:pt x="195" y="213"/>
                    <a:pt x="197" y="213"/>
                    <a:pt x="198" y="215"/>
                  </a:cubicBezTo>
                  <a:cubicBezTo>
                    <a:pt x="199" y="216"/>
                    <a:pt x="199" y="218"/>
                    <a:pt x="201" y="218"/>
                  </a:cubicBezTo>
                  <a:cubicBezTo>
                    <a:pt x="204" y="218"/>
                    <a:pt x="208" y="220"/>
                    <a:pt x="214" y="220"/>
                  </a:cubicBezTo>
                  <a:cubicBezTo>
                    <a:pt x="220" y="220"/>
                    <a:pt x="226" y="223"/>
                    <a:pt x="229" y="223"/>
                  </a:cubicBezTo>
                  <a:cubicBezTo>
                    <a:pt x="231" y="224"/>
                    <a:pt x="242" y="218"/>
                    <a:pt x="241" y="220"/>
                  </a:cubicBezTo>
                  <a:cubicBezTo>
                    <a:pt x="241" y="222"/>
                    <a:pt x="236" y="224"/>
                    <a:pt x="238" y="226"/>
                  </a:cubicBezTo>
                  <a:cubicBezTo>
                    <a:pt x="240" y="229"/>
                    <a:pt x="242" y="232"/>
                    <a:pt x="245" y="232"/>
                  </a:cubicBezTo>
                  <a:cubicBezTo>
                    <a:pt x="248" y="232"/>
                    <a:pt x="251" y="232"/>
                    <a:pt x="250" y="235"/>
                  </a:cubicBezTo>
                  <a:cubicBezTo>
                    <a:pt x="250" y="238"/>
                    <a:pt x="249" y="242"/>
                    <a:pt x="251" y="242"/>
                  </a:cubicBezTo>
                  <a:cubicBezTo>
                    <a:pt x="253" y="242"/>
                    <a:pt x="254" y="242"/>
                    <a:pt x="256" y="244"/>
                  </a:cubicBezTo>
                  <a:cubicBezTo>
                    <a:pt x="258" y="245"/>
                    <a:pt x="258" y="247"/>
                    <a:pt x="260" y="246"/>
                  </a:cubicBezTo>
                  <a:cubicBezTo>
                    <a:pt x="261" y="245"/>
                    <a:pt x="264" y="243"/>
                    <a:pt x="263" y="241"/>
                  </a:cubicBezTo>
                  <a:cubicBezTo>
                    <a:pt x="262" y="239"/>
                    <a:pt x="262" y="236"/>
                    <a:pt x="263" y="236"/>
                  </a:cubicBezTo>
                  <a:cubicBezTo>
                    <a:pt x="265" y="236"/>
                    <a:pt x="268" y="239"/>
                    <a:pt x="268" y="241"/>
                  </a:cubicBezTo>
                  <a:cubicBezTo>
                    <a:pt x="268" y="244"/>
                    <a:pt x="268" y="247"/>
                    <a:pt x="269" y="247"/>
                  </a:cubicBezTo>
                  <a:cubicBezTo>
                    <a:pt x="270" y="247"/>
                    <a:pt x="273" y="239"/>
                    <a:pt x="273" y="237"/>
                  </a:cubicBezTo>
                  <a:cubicBezTo>
                    <a:pt x="273" y="235"/>
                    <a:pt x="273" y="228"/>
                    <a:pt x="274" y="229"/>
                  </a:cubicBezTo>
                  <a:cubicBezTo>
                    <a:pt x="276" y="230"/>
                    <a:pt x="277" y="232"/>
                    <a:pt x="276" y="235"/>
                  </a:cubicBezTo>
                  <a:cubicBezTo>
                    <a:pt x="276" y="238"/>
                    <a:pt x="273" y="244"/>
                    <a:pt x="275" y="246"/>
                  </a:cubicBezTo>
                  <a:cubicBezTo>
                    <a:pt x="277" y="247"/>
                    <a:pt x="279" y="246"/>
                    <a:pt x="281" y="246"/>
                  </a:cubicBezTo>
                  <a:cubicBezTo>
                    <a:pt x="283" y="247"/>
                    <a:pt x="283" y="250"/>
                    <a:pt x="286" y="252"/>
                  </a:cubicBezTo>
                  <a:cubicBezTo>
                    <a:pt x="289" y="254"/>
                    <a:pt x="287" y="257"/>
                    <a:pt x="287" y="259"/>
                  </a:cubicBezTo>
                  <a:cubicBezTo>
                    <a:pt x="287" y="260"/>
                    <a:pt x="290" y="260"/>
                    <a:pt x="291" y="263"/>
                  </a:cubicBezTo>
                  <a:cubicBezTo>
                    <a:pt x="292" y="265"/>
                    <a:pt x="289" y="269"/>
                    <a:pt x="290" y="271"/>
                  </a:cubicBezTo>
                  <a:cubicBezTo>
                    <a:pt x="292" y="274"/>
                    <a:pt x="295" y="274"/>
                    <a:pt x="294" y="276"/>
                  </a:cubicBezTo>
                  <a:cubicBezTo>
                    <a:pt x="294" y="278"/>
                    <a:pt x="291" y="280"/>
                    <a:pt x="294" y="280"/>
                  </a:cubicBezTo>
                  <a:cubicBezTo>
                    <a:pt x="298" y="279"/>
                    <a:pt x="300" y="278"/>
                    <a:pt x="301" y="279"/>
                  </a:cubicBezTo>
                  <a:cubicBezTo>
                    <a:pt x="302" y="279"/>
                    <a:pt x="302" y="283"/>
                    <a:pt x="301" y="286"/>
                  </a:cubicBezTo>
                  <a:cubicBezTo>
                    <a:pt x="300" y="288"/>
                    <a:pt x="301" y="289"/>
                    <a:pt x="299" y="291"/>
                  </a:cubicBezTo>
                  <a:cubicBezTo>
                    <a:pt x="297" y="293"/>
                    <a:pt x="297" y="294"/>
                    <a:pt x="299" y="294"/>
                  </a:cubicBezTo>
                  <a:cubicBezTo>
                    <a:pt x="301" y="294"/>
                    <a:pt x="305" y="291"/>
                    <a:pt x="304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2" y="296"/>
                    <a:pt x="300" y="297"/>
                  </a:cubicBezTo>
                  <a:cubicBezTo>
                    <a:pt x="300" y="297"/>
                    <a:pt x="300" y="297"/>
                    <a:pt x="300" y="297"/>
                  </a:cubicBezTo>
                  <a:cubicBezTo>
                    <a:pt x="300" y="298"/>
                    <a:pt x="299" y="299"/>
                    <a:pt x="299" y="299"/>
                  </a:cubicBezTo>
                  <a:cubicBezTo>
                    <a:pt x="298" y="302"/>
                    <a:pt x="301" y="304"/>
                    <a:pt x="301" y="305"/>
                  </a:cubicBezTo>
                  <a:cubicBezTo>
                    <a:pt x="301" y="307"/>
                    <a:pt x="302" y="308"/>
                    <a:pt x="298" y="309"/>
                  </a:cubicBezTo>
                  <a:cubicBezTo>
                    <a:pt x="294" y="310"/>
                    <a:pt x="297" y="312"/>
                    <a:pt x="299" y="313"/>
                  </a:cubicBezTo>
                  <a:cubicBezTo>
                    <a:pt x="301" y="314"/>
                    <a:pt x="304" y="314"/>
                    <a:pt x="304" y="312"/>
                  </a:cubicBezTo>
                  <a:cubicBezTo>
                    <a:pt x="305" y="311"/>
                    <a:pt x="308" y="306"/>
                    <a:pt x="310" y="308"/>
                  </a:cubicBezTo>
                  <a:cubicBezTo>
                    <a:pt x="311" y="310"/>
                    <a:pt x="312" y="313"/>
                    <a:pt x="311" y="314"/>
                  </a:cubicBezTo>
                  <a:cubicBezTo>
                    <a:pt x="309" y="314"/>
                    <a:pt x="307" y="314"/>
                    <a:pt x="306" y="315"/>
                  </a:cubicBezTo>
                  <a:cubicBezTo>
                    <a:pt x="306" y="317"/>
                    <a:pt x="308" y="318"/>
                    <a:pt x="309" y="320"/>
                  </a:cubicBezTo>
                  <a:cubicBezTo>
                    <a:pt x="310" y="321"/>
                    <a:pt x="310" y="328"/>
                    <a:pt x="313" y="327"/>
                  </a:cubicBezTo>
                  <a:cubicBezTo>
                    <a:pt x="316" y="326"/>
                    <a:pt x="322" y="324"/>
                    <a:pt x="321" y="324"/>
                  </a:cubicBezTo>
                  <a:cubicBezTo>
                    <a:pt x="321" y="325"/>
                    <a:pt x="316" y="331"/>
                    <a:pt x="314" y="332"/>
                  </a:cubicBezTo>
                  <a:cubicBezTo>
                    <a:pt x="312" y="334"/>
                    <a:pt x="308" y="339"/>
                    <a:pt x="307" y="340"/>
                  </a:cubicBezTo>
                  <a:cubicBezTo>
                    <a:pt x="307" y="342"/>
                    <a:pt x="305" y="342"/>
                    <a:pt x="306" y="344"/>
                  </a:cubicBezTo>
                  <a:cubicBezTo>
                    <a:pt x="308" y="346"/>
                    <a:pt x="309" y="347"/>
                    <a:pt x="311" y="347"/>
                  </a:cubicBezTo>
                  <a:cubicBezTo>
                    <a:pt x="313" y="347"/>
                    <a:pt x="314" y="347"/>
                    <a:pt x="313" y="349"/>
                  </a:cubicBezTo>
                  <a:cubicBezTo>
                    <a:pt x="313" y="350"/>
                    <a:pt x="312" y="351"/>
                    <a:pt x="317" y="352"/>
                  </a:cubicBezTo>
                  <a:cubicBezTo>
                    <a:pt x="322" y="352"/>
                    <a:pt x="325" y="351"/>
                    <a:pt x="326" y="352"/>
                  </a:cubicBezTo>
                  <a:cubicBezTo>
                    <a:pt x="326" y="352"/>
                    <a:pt x="326" y="353"/>
                    <a:pt x="326" y="353"/>
                  </a:cubicBezTo>
                  <a:cubicBezTo>
                    <a:pt x="326" y="353"/>
                    <a:pt x="326" y="353"/>
                    <a:pt x="326" y="353"/>
                  </a:cubicBezTo>
                  <a:cubicBezTo>
                    <a:pt x="326" y="353"/>
                    <a:pt x="326" y="353"/>
                    <a:pt x="326" y="353"/>
                  </a:cubicBezTo>
                  <a:cubicBezTo>
                    <a:pt x="327" y="353"/>
                    <a:pt x="327" y="353"/>
                    <a:pt x="328" y="353"/>
                  </a:cubicBezTo>
                  <a:cubicBezTo>
                    <a:pt x="331" y="353"/>
                    <a:pt x="333" y="350"/>
                    <a:pt x="332" y="352"/>
                  </a:cubicBezTo>
                  <a:cubicBezTo>
                    <a:pt x="331" y="355"/>
                    <a:pt x="327" y="357"/>
                    <a:pt x="329" y="359"/>
                  </a:cubicBezTo>
                  <a:cubicBezTo>
                    <a:pt x="330" y="361"/>
                    <a:pt x="331" y="359"/>
                    <a:pt x="332" y="361"/>
                  </a:cubicBezTo>
                  <a:cubicBezTo>
                    <a:pt x="332" y="363"/>
                    <a:pt x="332" y="367"/>
                    <a:pt x="334" y="366"/>
                  </a:cubicBezTo>
                  <a:cubicBezTo>
                    <a:pt x="337" y="364"/>
                    <a:pt x="337" y="365"/>
                    <a:pt x="339" y="368"/>
                  </a:cubicBezTo>
                  <a:cubicBezTo>
                    <a:pt x="339" y="368"/>
                    <a:pt x="339" y="369"/>
                    <a:pt x="340" y="369"/>
                  </a:cubicBezTo>
                  <a:cubicBezTo>
                    <a:pt x="340" y="369"/>
                    <a:pt x="340" y="370"/>
                    <a:pt x="340" y="370"/>
                  </a:cubicBezTo>
                  <a:cubicBezTo>
                    <a:pt x="340" y="370"/>
                    <a:pt x="340" y="370"/>
                    <a:pt x="340" y="371"/>
                  </a:cubicBezTo>
                  <a:cubicBezTo>
                    <a:pt x="340" y="371"/>
                    <a:pt x="341" y="371"/>
                    <a:pt x="341" y="371"/>
                  </a:cubicBezTo>
                  <a:cubicBezTo>
                    <a:pt x="341" y="371"/>
                    <a:pt x="341" y="372"/>
                    <a:pt x="341" y="372"/>
                  </a:cubicBezTo>
                  <a:cubicBezTo>
                    <a:pt x="341" y="372"/>
                    <a:pt x="341" y="373"/>
                    <a:pt x="340" y="374"/>
                  </a:cubicBezTo>
                  <a:cubicBezTo>
                    <a:pt x="340" y="376"/>
                    <a:pt x="340" y="380"/>
                    <a:pt x="340" y="381"/>
                  </a:cubicBezTo>
                  <a:cubicBezTo>
                    <a:pt x="340" y="383"/>
                    <a:pt x="339" y="387"/>
                    <a:pt x="338" y="386"/>
                  </a:cubicBezTo>
                  <a:cubicBezTo>
                    <a:pt x="337" y="386"/>
                    <a:pt x="335" y="381"/>
                    <a:pt x="333" y="382"/>
                  </a:cubicBezTo>
                  <a:cubicBezTo>
                    <a:pt x="331" y="383"/>
                    <a:pt x="324" y="383"/>
                    <a:pt x="322" y="381"/>
                  </a:cubicBezTo>
                  <a:cubicBezTo>
                    <a:pt x="320" y="380"/>
                    <a:pt x="319" y="382"/>
                    <a:pt x="319" y="385"/>
                  </a:cubicBezTo>
                  <a:cubicBezTo>
                    <a:pt x="320" y="388"/>
                    <a:pt x="320" y="398"/>
                    <a:pt x="317" y="404"/>
                  </a:cubicBezTo>
                  <a:cubicBezTo>
                    <a:pt x="314" y="410"/>
                    <a:pt x="311" y="422"/>
                    <a:pt x="309" y="424"/>
                  </a:cubicBezTo>
                  <a:cubicBezTo>
                    <a:pt x="308" y="427"/>
                    <a:pt x="302" y="441"/>
                    <a:pt x="300" y="444"/>
                  </a:cubicBezTo>
                  <a:cubicBezTo>
                    <a:pt x="297" y="446"/>
                    <a:pt x="298" y="450"/>
                    <a:pt x="298" y="453"/>
                  </a:cubicBezTo>
                  <a:cubicBezTo>
                    <a:pt x="298" y="456"/>
                    <a:pt x="298" y="457"/>
                    <a:pt x="296" y="461"/>
                  </a:cubicBezTo>
                  <a:cubicBezTo>
                    <a:pt x="293" y="466"/>
                    <a:pt x="290" y="476"/>
                    <a:pt x="291" y="478"/>
                  </a:cubicBezTo>
                  <a:cubicBezTo>
                    <a:pt x="291" y="481"/>
                    <a:pt x="294" y="485"/>
                    <a:pt x="293" y="489"/>
                  </a:cubicBezTo>
                  <a:cubicBezTo>
                    <a:pt x="292" y="493"/>
                    <a:pt x="291" y="496"/>
                    <a:pt x="292" y="498"/>
                  </a:cubicBezTo>
                  <a:cubicBezTo>
                    <a:pt x="293" y="501"/>
                    <a:pt x="296" y="505"/>
                    <a:pt x="297" y="509"/>
                  </a:cubicBezTo>
                  <a:cubicBezTo>
                    <a:pt x="297" y="513"/>
                    <a:pt x="296" y="516"/>
                    <a:pt x="298" y="519"/>
                  </a:cubicBezTo>
                  <a:cubicBezTo>
                    <a:pt x="301" y="521"/>
                    <a:pt x="299" y="528"/>
                    <a:pt x="301" y="533"/>
                  </a:cubicBezTo>
                  <a:cubicBezTo>
                    <a:pt x="303" y="537"/>
                    <a:pt x="306" y="539"/>
                    <a:pt x="306" y="542"/>
                  </a:cubicBezTo>
                  <a:cubicBezTo>
                    <a:pt x="306" y="545"/>
                    <a:pt x="312" y="544"/>
                    <a:pt x="315" y="546"/>
                  </a:cubicBezTo>
                  <a:cubicBezTo>
                    <a:pt x="318" y="548"/>
                    <a:pt x="322" y="548"/>
                    <a:pt x="325" y="549"/>
                  </a:cubicBezTo>
                  <a:cubicBezTo>
                    <a:pt x="328" y="550"/>
                    <a:pt x="327" y="552"/>
                    <a:pt x="328" y="554"/>
                  </a:cubicBezTo>
                  <a:cubicBezTo>
                    <a:pt x="328" y="555"/>
                    <a:pt x="328" y="555"/>
                    <a:pt x="328" y="556"/>
                  </a:cubicBezTo>
                  <a:cubicBezTo>
                    <a:pt x="329" y="556"/>
                    <a:pt x="329" y="556"/>
                    <a:pt x="329" y="556"/>
                  </a:cubicBezTo>
                  <a:cubicBezTo>
                    <a:pt x="329" y="557"/>
                    <a:pt x="329" y="557"/>
                    <a:pt x="329" y="558"/>
                  </a:cubicBezTo>
                  <a:cubicBezTo>
                    <a:pt x="329" y="558"/>
                    <a:pt x="329" y="558"/>
                    <a:pt x="329" y="558"/>
                  </a:cubicBezTo>
                  <a:cubicBezTo>
                    <a:pt x="329" y="559"/>
                    <a:pt x="330" y="560"/>
                    <a:pt x="330" y="561"/>
                  </a:cubicBezTo>
                  <a:cubicBezTo>
                    <a:pt x="330" y="561"/>
                    <a:pt x="330" y="561"/>
                    <a:pt x="330" y="562"/>
                  </a:cubicBezTo>
                  <a:cubicBezTo>
                    <a:pt x="330" y="562"/>
                    <a:pt x="330" y="563"/>
                    <a:pt x="330" y="564"/>
                  </a:cubicBezTo>
                  <a:cubicBezTo>
                    <a:pt x="330" y="564"/>
                    <a:pt x="330" y="565"/>
                    <a:pt x="331" y="565"/>
                  </a:cubicBezTo>
                  <a:cubicBezTo>
                    <a:pt x="331" y="566"/>
                    <a:pt x="331" y="567"/>
                    <a:pt x="331" y="568"/>
                  </a:cubicBezTo>
                  <a:cubicBezTo>
                    <a:pt x="331" y="568"/>
                    <a:pt x="331" y="568"/>
                    <a:pt x="331" y="569"/>
                  </a:cubicBezTo>
                  <a:cubicBezTo>
                    <a:pt x="331" y="569"/>
                    <a:pt x="331" y="570"/>
                    <a:pt x="332" y="571"/>
                  </a:cubicBezTo>
                  <a:cubicBezTo>
                    <a:pt x="332" y="571"/>
                    <a:pt x="332" y="571"/>
                    <a:pt x="332" y="572"/>
                  </a:cubicBezTo>
                  <a:cubicBezTo>
                    <a:pt x="332" y="573"/>
                    <a:pt x="332" y="573"/>
                    <a:pt x="332" y="574"/>
                  </a:cubicBezTo>
                  <a:cubicBezTo>
                    <a:pt x="332" y="574"/>
                    <a:pt x="332" y="574"/>
                    <a:pt x="332" y="575"/>
                  </a:cubicBezTo>
                  <a:cubicBezTo>
                    <a:pt x="332" y="575"/>
                    <a:pt x="332" y="576"/>
                    <a:pt x="332" y="577"/>
                  </a:cubicBezTo>
                  <a:cubicBezTo>
                    <a:pt x="333" y="582"/>
                    <a:pt x="337" y="589"/>
                    <a:pt x="336" y="593"/>
                  </a:cubicBezTo>
                  <a:cubicBezTo>
                    <a:pt x="335" y="597"/>
                    <a:pt x="338" y="600"/>
                    <a:pt x="340" y="602"/>
                  </a:cubicBezTo>
                  <a:cubicBezTo>
                    <a:pt x="342" y="604"/>
                    <a:pt x="348" y="608"/>
                    <a:pt x="345" y="613"/>
                  </a:cubicBezTo>
                  <a:cubicBezTo>
                    <a:pt x="342" y="617"/>
                    <a:pt x="341" y="619"/>
                    <a:pt x="339" y="619"/>
                  </a:cubicBezTo>
                  <a:cubicBezTo>
                    <a:pt x="337" y="619"/>
                    <a:pt x="339" y="621"/>
                    <a:pt x="340" y="623"/>
                  </a:cubicBezTo>
                  <a:cubicBezTo>
                    <a:pt x="342" y="625"/>
                    <a:pt x="346" y="629"/>
                    <a:pt x="348" y="629"/>
                  </a:cubicBezTo>
                  <a:cubicBezTo>
                    <a:pt x="351" y="628"/>
                    <a:pt x="353" y="629"/>
                    <a:pt x="355" y="631"/>
                  </a:cubicBezTo>
                  <a:cubicBezTo>
                    <a:pt x="356" y="633"/>
                    <a:pt x="357" y="639"/>
                    <a:pt x="356" y="641"/>
                  </a:cubicBezTo>
                  <a:cubicBezTo>
                    <a:pt x="355" y="644"/>
                    <a:pt x="354" y="648"/>
                    <a:pt x="356" y="650"/>
                  </a:cubicBezTo>
                  <a:cubicBezTo>
                    <a:pt x="358" y="652"/>
                    <a:pt x="366" y="660"/>
                    <a:pt x="366" y="663"/>
                  </a:cubicBezTo>
                  <a:cubicBezTo>
                    <a:pt x="366" y="666"/>
                    <a:pt x="369" y="671"/>
                    <a:pt x="370" y="670"/>
                  </a:cubicBezTo>
                  <a:cubicBezTo>
                    <a:pt x="372" y="668"/>
                    <a:pt x="376" y="668"/>
                    <a:pt x="376" y="664"/>
                  </a:cubicBezTo>
                  <a:cubicBezTo>
                    <a:pt x="376" y="661"/>
                    <a:pt x="368" y="653"/>
                    <a:pt x="367" y="652"/>
                  </a:cubicBezTo>
                  <a:cubicBezTo>
                    <a:pt x="366" y="650"/>
                    <a:pt x="371" y="651"/>
                    <a:pt x="370" y="647"/>
                  </a:cubicBezTo>
                  <a:cubicBezTo>
                    <a:pt x="368" y="644"/>
                    <a:pt x="365" y="640"/>
                    <a:pt x="366" y="638"/>
                  </a:cubicBezTo>
                  <a:cubicBezTo>
                    <a:pt x="366" y="637"/>
                    <a:pt x="371" y="639"/>
                    <a:pt x="368" y="635"/>
                  </a:cubicBezTo>
                  <a:cubicBezTo>
                    <a:pt x="365" y="630"/>
                    <a:pt x="364" y="626"/>
                    <a:pt x="363" y="623"/>
                  </a:cubicBezTo>
                  <a:cubicBezTo>
                    <a:pt x="362" y="620"/>
                    <a:pt x="360" y="618"/>
                    <a:pt x="359" y="613"/>
                  </a:cubicBezTo>
                  <a:cubicBezTo>
                    <a:pt x="359" y="609"/>
                    <a:pt x="354" y="603"/>
                    <a:pt x="352" y="601"/>
                  </a:cubicBezTo>
                  <a:cubicBezTo>
                    <a:pt x="351" y="599"/>
                    <a:pt x="346" y="595"/>
                    <a:pt x="347" y="593"/>
                  </a:cubicBezTo>
                  <a:cubicBezTo>
                    <a:pt x="347" y="591"/>
                    <a:pt x="348" y="586"/>
                    <a:pt x="348" y="583"/>
                  </a:cubicBezTo>
                  <a:cubicBezTo>
                    <a:pt x="348" y="581"/>
                    <a:pt x="350" y="579"/>
                    <a:pt x="350" y="577"/>
                  </a:cubicBezTo>
                  <a:cubicBezTo>
                    <a:pt x="350" y="575"/>
                    <a:pt x="353" y="573"/>
                    <a:pt x="353" y="574"/>
                  </a:cubicBezTo>
                  <a:cubicBezTo>
                    <a:pt x="353" y="575"/>
                    <a:pt x="357" y="578"/>
                    <a:pt x="357" y="578"/>
                  </a:cubicBezTo>
                  <a:cubicBezTo>
                    <a:pt x="357" y="578"/>
                    <a:pt x="360" y="580"/>
                    <a:pt x="362" y="582"/>
                  </a:cubicBezTo>
                  <a:cubicBezTo>
                    <a:pt x="364" y="583"/>
                    <a:pt x="366" y="581"/>
                    <a:pt x="365" y="584"/>
                  </a:cubicBezTo>
                  <a:cubicBezTo>
                    <a:pt x="364" y="588"/>
                    <a:pt x="363" y="592"/>
                    <a:pt x="365" y="592"/>
                  </a:cubicBezTo>
                  <a:cubicBezTo>
                    <a:pt x="366" y="592"/>
                    <a:pt x="364" y="599"/>
                    <a:pt x="366" y="601"/>
                  </a:cubicBezTo>
                  <a:cubicBezTo>
                    <a:pt x="368" y="602"/>
                    <a:pt x="367" y="607"/>
                    <a:pt x="369" y="610"/>
                  </a:cubicBezTo>
                  <a:cubicBezTo>
                    <a:pt x="372" y="614"/>
                    <a:pt x="373" y="615"/>
                    <a:pt x="378" y="619"/>
                  </a:cubicBezTo>
                  <a:cubicBezTo>
                    <a:pt x="382" y="622"/>
                    <a:pt x="390" y="630"/>
                    <a:pt x="389" y="631"/>
                  </a:cubicBezTo>
                  <a:cubicBezTo>
                    <a:pt x="388" y="633"/>
                    <a:pt x="385" y="635"/>
                    <a:pt x="387" y="637"/>
                  </a:cubicBezTo>
                  <a:cubicBezTo>
                    <a:pt x="388" y="640"/>
                    <a:pt x="392" y="642"/>
                    <a:pt x="395" y="645"/>
                  </a:cubicBezTo>
                  <a:cubicBezTo>
                    <a:pt x="397" y="648"/>
                    <a:pt x="401" y="653"/>
                    <a:pt x="401" y="655"/>
                  </a:cubicBezTo>
                  <a:cubicBezTo>
                    <a:pt x="401" y="657"/>
                    <a:pt x="403" y="660"/>
                    <a:pt x="406" y="663"/>
                  </a:cubicBezTo>
                  <a:cubicBezTo>
                    <a:pt x="408" y="666"/>
                    <a:pt x="409" y="672"/>
                    <a:pt x="410" y="675"/>
                  </a:cubicBezTo>
                  <a:cubicBezTo>
                    <a:pt x="411" y="678"/>
                    <a:pt x="410" y="687"/>
                    <a:pt x="409" y="689"/>
                  </a:cubicBezTo>
                  <a:cubicBezTo>
                    <a:pt x="408" y="691"/>
                    <a:pt x="403" y="694"/>
                    <a:pt x="403" y="696"/>
                  </a:cubicBezTo>
                  <a:cubicBezTo>
                    <a:pt x="403" y="698"/>
                    <a:pt x="401" y="699"/>
                    <a:pt x="405" y="704"/>
                  </a:cubicBezTo>
                  <a:cubicBezTo>
                    <a:pt x="409" y="708"/>
                    <a:pt x="419" y="715"/>
                    <a:pt x="423" y="718"/>
                  </a:cubicBezTo>
                  <a:cubicBezTo>
                    <a:pt x="428" y="721"/>
                    <a:pt x="433" y="719"/>
                    <a:pt x="435" y="722"/>
                  </a:cubicBezTo>
                  <a:cubicBezTo>
                    <a:pt x="437" y="724"/>
                    <a:pt x="440" y="726"/>
                    <a:pt x="444" y="727"/>
                  </a:cubicBezTo>
                  <a:cubicBezTo>
                    <a:pt x="448" y="728"/>
                    <a:pt x="462" y="733"/>
                    <a:pt x="465" y="735"/>
                  </a:cubicBezTo>
                  <a:cubicBezTo>
                    <a:pt x="467" y="737"/>
                    <a:pt x="469" y="740"/>
                    <a:pt x="473" y="741"/>
                  </a:cubicBezTo>
                  <a:cubicBezTo>
                    <a:pt x="477" y="741"/>
                    <a:pt x="483" y="744"/>
                    <a:pt x="487" y="743"/>
                  </a:cubicBezTo>
                  <a:cubicBezTo>
                    <a:pt x="490" y="742"/>
                    <a:pt x="502" y="735"/>
                    <a:pt x="506" y="737"/>
                  </a:cubicBezTo>
                  <a:cubicBezTo>
                    <a:pt x="511" y="738"/>
                    <a:pt x="512" y="738"/>
                    <a:pt x="514" y="740"/>
                  </a:cubicBezTo>
                  <a:cubicBezTo>
                    <a:pt x="517" y="742"/>
                    <a:pt x="518" y="749"/>
                    <a:pt x="522" y="753"/>
                  </a:cubicBezTo>
                  <a:cubicBezTo>
                    <a:pt x="522" y="754"/>
                    <a:pt x="523" y="754"/>
                    <a:pt x="523" y="755"/>
                  </a:cubicBezTo>
                  <a:cubicBezTo>
                    <a:pt x="524" y="756"/>
                    <a:pt x="525" y="757"/>
                    <a:pt x="526" y="758"/>
                  </a:cubicBezTo>
                  <a:cubicBezTo>
                    <a:pt x="526" y="758"/>
                    <a:pt x="526" y="758"/>
                    <a:pt x="526" y="758"/>
                  </a:cubicBezTo>
                  <a:cubicBezTo>
                    <a:pt x="526" y="758"/>
                    <a:pt x="526" y="758"/>
                    <a:pt x="527" y="758"/>
                  </a:cubicBezTo>
                  <a:cubicBezTo>
                    <a:pt x="527" y="758"/>
                    <a:pt x="527" y="759"/>
                    <a:pt x="527" y="759"/>
                  </a:cubicBezTo>
                  <a:cubicBezTo>
                    <a:pt x="527" y="759"/>
                    <a:pt x="527" y="759"/>
                    <a:pt x="528" y="759"/>
                  </a:cubicBezTo>
                  <a:cubicBezTo>
                    <a:pt x="528" y="759"/>
                    <a:pt x="528" y="759"/>
                    <a:pt x="528" y="759"/>
                  </a:cubicBezTo>
                  <a:cubicBezTo>
                    <a:pt x="529" y="759"/>
                    <a:pt x="529" y="760"/>
                    <a:pt x="530" y="760"/>
                  </a:cubicBezTo>
                  <a:cubicBezTo>
                    <a:pt x="530" y="760"/>
                    <a:pt x="530" y="760"/>
                    <a:pt x="530" y="760"/>
                  </a:cubicBezTo>
                  <a:cubicBezTo>
                    <a:pt x="531" y="760"/>
                    <a:pt x="532" y="760"/>
                    <a:pt x="533" y="760"/>
                  </a:cubicBezTo>
                  <a:cubicBezTo>
                    <a:pt x="535" y="761"/>
                    <a:pt x="536" y="761"/>
                    <a:pt x="538" y="761"/>
                  </a:cubicBezTo>
                  <a:cubicBezTo>
                    <a:pt x="539" y="761"/>
                    <a:pt x="540" y="761"/>
                    <a:pt x="540" y="761"/>
                  </a:cubicBezTo>
                  <a:cubicBezTo>
                    <a:pt x="541" y="761"/>
                    <a:pt x="542" y="761"/>
                    <a:pt x="542" y="761"/>
                  </a:cubicBezTo>
                  <a:cubicBezTo>
                    <a:pt x="543" y="762"/>
                    <a:pt x="543" y="762"/>
                    <a:pt x="544" y="762"/>
                  </a:cubicBezTo>
                  <a:cubicBezTo>
                    <a:pt x="544" y="762"/>
                    <a:pt x="545" y="762"/>
                    <a:pt x="545" y="762"/>
                  </a:cubicBezTo>
                  <a:cubicBezTo>
                    <a:pt x="546" y="762"/>
                    <a:pt x="546" y="762"/>
                    <a:pt x="547" y="763"/>
                  </a:cubicBezTo>
                  <a:cubicBezTo>
                    <a:pt x="548" y="764"/>
                    <a:pt x="558" y="770"/>
                    <a:pt x="561" y="770"/>
                  </a:cubicBezTo>
                  <a:cubicBezTo>
                    <a:pt x="562" y="770"/>
                    <a:pt x="563" y="770"/>
                    <a:pt x="564" y="770"/>
                  </a:cubicBezTo>
                  <a:cubicBezTo>
                    <a:pt x="564" y="770"/>
                    <a:pt x="564" y="770"/>
                    <a:pt x="564" y="770"/>
                  </a:cubicBezTo>
                  <a:cubicBezTo>
                    <a:pt x="564" y="770"/>
                    <a:pt x="565" y="770"/>
                    <a:pt x="565" y="770"/>
                  </a:cubicBezTo>
                  <a:cubicBezTo>
                    <a:pt x="566" y="770"/>
                    <a:pt x="566" y="770"/>
                    <a:pt x="567" y="770"/>
                  </a:cubicBezTo>
                  <a:cubicBezTo>
                    <a:pt x="567" y="770"/>
                    <a:pt x="567" y="770"/>
                    <a:pt x="568" y="769"/>
                  </a:cubicBezTo>
                  <a:cubicBezTo>
                    <a:pt x="568" y="769"/>
                    <a:pt x="568" y="769"/>
                    <a:pt x="568" y="769"/>
                  </a:cubicBezTo>
                  <a:cubicBezTo>
                    <a:pt x="569" y="769"/>
                    <a:pt x="569" y="769"/>
                    <a:pt x="569" y="769"/>
                  </a:cubicBezTo>
                  <a:cubicBezTo>
                    <a:pt x="569" y="769"/>
                    <a:pt x="569" y="769"/>
                    <a:pt x="569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570" y="769"/>
                    <a:pt x="570" y="770"/>
                    <a:pt x="570" y="770"/>
                  </a:cubicBezTo>
                  <a:cubicBezTo>
                    <a:pt x="570" y="770"/>
                    <a:pt x="570" y="770"/>
                    <a:pt x="570" y="770"/>
                  </a:cubicBezTo>
                  <a:cubicBezTo>
                    <a:pt x="570" y="770"/>
                    <a:pt x="569" y="771"/>
                    <a:pt x="569" y="772"/>
                  </a:cubicBezTo>
                  <a:cubicBezTo>
                    <a:pt x="568" y="772"/>
                    <a:pt x="568" y="773"/>
                    <a:pt x="568" y="773"/>
                  </a:cubicBezTo>
                  <a:cubicBezTo>
                    <a:pt x="568" y="773"/>
                    <a:pt x="567" y="774"/>
                    <a:pt x="567" y="774"/>
                  </a:cubicBezTo>
                  <a:cubicBezTo>
                    <a:pt x="567" y="774"/>
                    <a:pt x="567" y="774"/>
                    <a:pt x="567" y="774"/>
                  </a:cubicBezTo>
                  <a:cubicBezTo>
                    <a:pt x="567" y="774"/>
                    <a:pt x="567" y="774"/>
                    <a:pt x="567" y="774"/>
                  </a:cubicBezTo>
                  <a:cubicBezTo>
                    <a:pt x="567" y="774"/>
                    <a:pt x="567" y="775"/>
                    <a:pt x="568" y="775"/>
                  </a:cubicBezTo>
                  <a:cubicBezTo>
                    <a:pt x="569" y="776"/>
                    <a:pt x="574" y="779"/>
                    <a:pt x="576" y="782"/>
                  </a:cubicBezTo>
                  <a:cubicBezTo>
                    <a:pt x="578" y="784"/>
                    <a:pt x="577" y="786"/>
                    <a:pt x="579" y="788"/>
                  </a:cubicBezTo>
                  <a:cubicBezTo>
                    <a:pt x="580" y="789"/>
                    <a:pt x="580" y="789"/>
                    <a:pt x="581" y="790"/>
                  </a:cubicBezTo>
                  <a:cubicBezTo>
                    <a:pt x="581" y="790"/>
                    <a:pt x="581" y="790"/>
                    <a:pt x="581" y="790"/>
                  </a:cubicBezTo>
                  <a:cubicBezTo>
                    <a:pt x="582" y="791"/>
                    <a:pt x="582" y="791"/>
                    <a:pt x="582" y="792"/>
                  </a:cubicBezTo>
                  <a:cubicBezTo>
                    <a:pt x="582" y="792"/>
                    <a:pt x="582" y="792"/>
                    <a:pt x="582" y="792"/>
                  </a:cubicBezTo>
                  <a:cubicBezTo>
                    <a:pt x="583" y="793"/>
                    <a:pt x="583" y="794"/>
                    <a:pt x="583" y="795"/>
                  </a:cubicBezTo>
                  <a:cubicBezTo>
                    <a:pt x="582" y="798"/>
                    <a:pt x="580" y="802"/>
                    <a:pt x="582" y="804"/>
                  </a:cubicBezTo>
                  <a:cubicBezTo>
                    <a:pt x="584" y="806"/>
                    <a:pt x="587" y="809"/>
                    <a:pt x="588" y="807"/>
                  </a:cubicBezTo>
                  <a:cubicBezTo>
                    <a:pt x="589" y="804"/>
                    <a:pt x="588" y="803"/>
                    <a:pt x="590" y="806"/>
                  </a:cubicBezTo>
                  <a:cubicBezTo>
                    <a:pt x="591" y="809"/>
                    <a:pt x="590" y="811"/>
                    <a:pt x="594" y="812"/>
                  </a:cubicBezTo>
                  <a:cubicBezTo>
                    <a:pt x="599" y="813"/>
                    <a:pt x="597" y="815"/>
                    <a:pt x="598" y="817"/>
                  </a:cubicBezTo>
                  <a:cubicBezTo>
                    <a:pt x="598" y="818"/>
                    <a:pt x="599" y="818"/>
                    <a:pt x="599" y="819"/>
                  </a:cubicBezTo>
                  <a:cubicBezTo>
                    <a:pt x="599" y="819"/>
                    <a:pt x="599" y="819"/>
                    <a:pt x="600" y="819"/>
                  </a:cubicBezTo>
                  <a:cubicBezTo>
                    <a:pt x="600" y="819"/>
                    <a:pt x="601" y="819"/>
                    <a:pt x="602" y="819"/>
                  </a:cubicBezTo>
                  <a:cubicBezTo>
                    <a:pt x="602" y="819"/>
                    <a:pt x="603" y="819"/>
                    <a:pt x="603" y="819"/>
                  </a:cubicBezTo>
                  <a:cubicBezTo>
                    <a:pt x="603" y="819"/>
                    <a:pt x="603" y="819"/>
                    <a:pt x="604" y="819"/>
                  </a:cubicBezTo>
                  <a:cubicBezTo>
                    <a:pt x="604" y="819"/>
                    <a:pt x="605" y="819"/>
                    <a:pt x="605" y="820"/>
                  </a:cubicBezTo>
                  <a:cubicBezTo>
                    <a:pt x="608" y="821"/>
                    <a:pt x="612" y="820"/>
                    <a:pt x="616" y="822"/>
                  </a:cubicBezTo>
                  <a:cubicBezTo>
                    <a:pt x="619" y="824"/>
                    <a:pt x="618" y="829"/>
                    <a:pt x="622" y="829"/>
                  </a:cubicBezTo>
                  <a:cubicBezTo>
                    <a:pt x="626" y="830"/>
                    <a:pt x="635" y="830"/>
                    <a:pt x="634" y="829"/>
                  </a:cubicBezTo>
                  <a:cubicBezTo>
                    <a:pt x="634" y="827"/>
                    <a:pt x="631" y="822"/>
                    <a:pt x="633" y="821"/>
                  </a:cubicBezTo>
                  <a:cubicBezTo>
                    <a:pt x="635" y="820"/>
                    <a:pt x="639" y="817"/>
                    <a:pt x="640" y="816"/>
                  </a:cubicBezTo>
                  <a:cubicBezTo>
                    <a:pt x="642" y="815"/>
                    <a:pt x="647" y="812"/>
                    <a:pt x="649" y="814"/>
                  </a:cubicBezTo>
                  <a:cubicBezTo>
                    <a:pt x="651" y="816"/>
                    <a:pt x="656" y="818"/>
                    <a:pt x="655" y="822"/>
                  </a:cubicBezTo>
                  <a:cubicBezTo>
                    <a:pt x="654" y="825"/>
                    <a:pt x="654" y="831"/>
                    <a:pt x="657" y="834"/>
                  </a:cubicBezTo>
                  <a:cubicBezTo>
                    <a:pt x="658" y="834"/>
                    <a:pt x="658" y="835"/>
                    <a:pt x="659" y="835"/>
                  </a:cubicBezTo>
                  <a:cubicBezTo>
                    <a:pt x="659" y="835"/>
                    <a:pt x="659" y="836"/>
                    <a:pt x="659" y="836"/>
                  </a:cubicBezTo>
                  <a:cubicBezTo>
                    <a:pt x="659" y="836"/>
                    <a:pt x="659" y="837"/>
                    <a:pt x="659" y="837"/>
                  </a:cubicBezTo>
                  <a:cubicBezTo>
                    <a:pt x="659" y="837"/>
                    <a:pt x="659" y="838"/>
                    <a:pt x="659" y="838"/>
                  </a:cubicBezTo>
                  <a:cubicBezTo>
                    <a:pt x="659" y="838"/>
                    <a:pt x="659" y="839"/>
                    <a:pt x="659" y="839"/>
                  </a:cubicBezTo>
                  <a:cubicBezTo>
                    <a:pt x="659" y="840"/>
                    <a:pt x="659" y="840"/>
                    <a:pt x="659" y="840"/>
                  </a:cubicBezTo>
                  <a:cubicBezTo>
                    <a:pt x="659" y="841"/>
                    <a:pt x="659" y="842"/>
                    <a:pt x="659" y="843"/>
                  </a:cubicBezTo>
                  <a:cubicBezTo>
                    <a:pt x="657" y="849"/>
                    <a:pt x="659" y="850"/>
                    <a:pt x="657" y="851"/>
                  </a:cubicBezTo>
                  <a:cubicBezTo>
                    <a:pt x="655" y="853"/>
                    <a:pt x="654" y="855"/>
                    <a:pt x="655" y="857"/>
                  </a:cubicBezTo>
                  <a:cubicBezTo>
                    <a:pt x="656" y="859"/>
                    <a:pt x="654" y="861"/>
                    <a:pt x="653" y="864"/>
                  </a:cubicBezTo>
                  <a:cubicBezTo>
                    <a:pt x="653" y="868"/>
                    <a:pt x="656" y="869"/>
                    <a:pt x="653" y="872"/>
                  </a:cubicBezTo>
                  <a:cubicBezTo>
                    <a:pt x="649" y="875"/>
                    <a:pt x="647" y="879"/>
                    <a:pt x="644" y="879"/>
                  </a:cubicBezTo>
                  <a:cubicBezTo>
                    <a:pt x="642" y="879"/>
                    <a:pt x="638" y="881"/>
                    <a:pt x="637" y="881"/>
                  </a:cubicBezTo>
                  <a:cubicBezTo>
                    <a:pt x="636" y="882"/>
                    <a:pt x="636" y="888"/>
                    <a:pt x="633" y="891"/>
                  </a:cubicBezTo>
                  <a:cubicBezTo>
                    <a:pt x="631" y="892"/>
                    <a:pt x="630" y="893"/>
                    <a:pt x="629" y="895"/>
                  </a:cubicBezTo>
                  <a:cubicBezTo>
                    <a:pt x="628" y="895"/>
                    <a:pt x="628" y="896"/>
                    <a:pt x="627" y="897"/>
                  </a:cubicBezTo>
                  <a:cubicBezTo>
                    <a:pt x="627" y="897"/>
                    <a:pt x="626" y="897"/>
                    <a:pt x="626" y="898"/>
                  </a:cubicBezTo>
                  <a:cubicBezTo>
                    <a:pt x="625" y="898"/>
                    <a:pt x="624" y="899"/>
                    <a:pt x="623" y="900"/>
                  </a:cubicBezTo>
                  <a:cubicBezTo>
                    <a:pt x="619" y="901"/>
                    <a:pt x="615" y="903"/>
                    <a:pt x="613" y="907"/>
                  </a:cubicBezTo>
                  <a:cubicBezTo>
                    <a:pt x="611" y="911"/>
                    <a:pt x="612" y="912"/>
                    <a:pt x="609" y="914"/>
                  </a:cubicBezTo>
                  <a:cubicBezTo>
                    <a:pt x="605" y="915"/>
                    <a:pt x="602" y="918"/>
                    <a:pt x="601" y="921"/>
                  </a:cubicBezTo>
                  <a:cubicBezTo>
                    <a:pt x="600" y="925"/>
                    <a:pt x="597" y="933"/>
                    <a:pt x="599" y="935"/>
                  </a:cubicBezTo>
                  <a:cubicBezTo>
                    <a:pt x="601" y="938"/>
                    <a:pt x="599" y="941"/>
                    <a:pt x="598" y="942"/>
                  </a:cubicBezTo>
                  <a:cubicBezTo>
                    <a:pt x="598" y="942"/>
                    <a:pt x="598" y="942"/>
                    <a:pt x="598" y="942"/>
                  </a:cubicBezTo>
                  <a:cubicBezTo>
                    <a:pt x="597" y="942"/>
                    <a:pt x="597" y="942"/>
                    <a:pt x="597" y="942"/>
                  </a:cubicBezTo>
                  <a:cubicBezTo>
                    <a:pt x="597" y="942"/>
                    <a:pt x="596" y="942"/>
                    <a:pt x="596" y="943"/>
                  </a:cubicBezTo>
                  <a:cubicBezTo>
                    <a:pt x="596" y="943"/>
                    <a:pt x="595" y="943"/>
                    <a:pt x="595" y="943"/>
                  </a:cubicBezTo>
                  <a:cubicBezTo>
                    <a:pt x="595" y="944"/>
                    <a:pt x="594" y="944"/>
                    <a:pt x="594" y="944"/>
                  </a:cubicBezTo>
                  <a:cubicBezTo>
                    <a:pt x="593" y="944"/>
                    <a:pt x="593" y="945"/>
                    <a:pt x="593" y="945"/>
                  </a:cubicBezTo>
                  <a:cubicBezTo>
                    <a:pt x="592" y="945"/>
                    <a:pt x="592" y="946"/>
                    <a:pt x="591" y="946"/>
                  </a:cubicBezTo>
                  <a:cubicBezTo>
                    <a:pt x="591" y="947"/>
                    <a:pt x="590" y="947"/>
                    <a:pt x="589" y="948"/>
                  </a:cubicBezTo>
                  <a:cubicBezTo>
                    <a:pt x="586" y="951"/>
                    <a:pt x="583" y="953"/>
                    <a:pt x="585" y="956"/>
                  </a:cubicBezTo>
                  <a:cubicBezTo>
                    <a:pt x="588" y="958"/>
                    <a:pt x="588" y="959"/>
                    <a:pt x="586" y="961"/>
                  </a:cubicBezTo>
                  <a:cubicBezTo>
                    <a:pt x="584" y="963"/>
                    <a:pt x="581" y="965"/>
                    <a:pt x="585" y="965"/>
                  </a:cubicBezTo>
                  <a:cubicBezTo>
                    <a:pt x="589" y="966"/>
                    <a:pt x="597" y="972"/>
                    <a:pt x="598" y="975"/>
                  </a:cubicBezTo>
                  <a:cubicBezTo>
                    <a:pt x="598" y="978"/>
                    <a:pt x="596" y="980"/>
                    <a:pt x="598" y="983"/>
                  </a:cubicBezTo>
                  <a:cubicBezTo>
                    <a:pt x="600" y="987"/>
                    <a:pt x="604" y="992"/>
                    <a:pt x="604" y="995"/>
                  </a:cubicBezTo>
                  <a:cubicBezTo>
                    <a:pt x="603" y="998"/>
                    <a:pt x="610" y="1018"/>
                    <a:pt x="611" y="1023"/>
                  </a:cubicBezTo>
                  <a:cubicBezTo>
                    <a:pt x="612" y="1027"/>
                    <a:pt x="618" y="1031"/>
                    <a:pt x="617" y="1037"/>
                  </a:cubicBezTo>
                  <a:cubicBezTo>
                    <a:pt x="615" y="1043"/>
                    <a:pt x="614" y="1047"/>
                    <a:pt x="615" y="1054"/>
                  </a:cubicBezTo>
                  <a:cubicBezTo>
                    <a:pt x="616" y="1061"/>
                    <a:pt x="616" y="1069"/>
                    <a:pt x="619" y="1071"/>
                  </a:cubicBezTo>
                  <a:cubicBezTo>
                    <a:pt x="621" y="1072"/>
                    <a:pt x="625" y="1079"/>
                    <a:pt x="627" y="1082"/>
                  </a:cubicBezTo>
                  <a:cubicBezTo>
                    <a:pt x="629" y="1085"/>
                    <a:pt x="639" y="1092"/>
                    <a:pt x="642" y="1093"/>
                  </a:cubicBezTo>
                  <a:cubicBezTo>
                    <a:pt x="645" y="1094"/>
                    <a:pt x="655" y="1101"/>
                    <a:pt x="657" y="1103"/>
                  </a:cubicBezTo>
                  <a:cubicBezTo>
                    <a:pt x="659" y="1106"/>
                    <a:pt x="665" y="1110"/>
                    <a:pt x="665" y="1113"/>
                  </a:cubicBezTo>
                  <a:cubicBezTo>
                    <a:pt x="665" y="1114"/>
                    <a:pt x="666" y="1116"/>
                    <a:pt x="666" y="1117"/>
                  </a:cubicBezTo>
                  <a:cubicBezTo>
                    <a:pt x="666" y="1118"/>
                    <a:pt x="666" y="1119"/>
                    <a:pt x="667" y="1120"/>
                  </a:cubicBezTo>
                  <a:cubicBezTo>
                    <a:pt x="667" y="1120"/>
                    <a:pt x="667" y="1120"/>
                    <a:pt x="667" y="1120"/>
                  </a:cubicBezTo>
                  <a:cubicBezTo>
                    <a:pt x="667" y="1121"/>
                    <a:pt x="667" y="1122"/>
                    <a:pt x="667" y="1123"/>
                  </a:cubicBezTo>
                  <a:cubicBezTo>
                    <a:pt x="667" y="1123"/>
                    <a:pt x="667" y="1124"/>
                    <a:pt x="667" y="1124"/>
                  </a:cubicBezTo>
                  <a:cubicBezTo>
                    <a:pt x="666" y="1125"/>
                    <a:pt x="666" y="1126"/>
                    <a:pt x="666" y="1127"/>
                  </a:cubicBezTo>
                  <a:cubicBezTo>
                    <a:pt x="663" y="1131"/>
                    <a:pt x="660" y="1136"/>
                    <a:pt x="661" y="1139"/>
                  </a:cubicBezTo>
                  <a:cubicBezTo>
                    <a:pt x="661" y="1143"/>
                    <a:pt x="662" y="1145"/>
                    <a:pt x="660" y="1151"/>
                  </a:cubicBezTo>
                  <a:cubicBezTo>
                    <a:pt x="657" y="1157"/>
                    <a:pt x="655" y="1171"/>
                    <a:pt x="652" y="1172"/>
                  </a:cubicBezTo>
                  <a:cubicBezTo>
                    <a:pt x="650" y="1173"/>
                    <a:pt x="646" y="1175"/>
                    <a:pt x="646" y="1178"/>
                  </a:cubicBezTo>
                  <a:cubicBezTo>
                    <a:pt x="647" y="1181"/>
                    <a:pt x="647" y="1187"/>
                    <a:pt x="645" y="1193"/>
                  </a:cubicBezTo>
                  <a:cubicBezTo>
                    <a:pt x="642" y="1200"/>
                    <a:pt x="641" y="1205"/>
                    <a:pt x="640" y="1209"/>
                  </a:cubicBezTo>
                  <a:cubicBezTo>
                    <a:pt x="638" y="1214"/>
                    <a:pt x="634" y="1226"/>
                    <a:pt x="632" y="1229"/>
                  </a:cubicBezTo>
                  <a:cubicBezTo>
                    <a:pt x="631" y="1232"/>
                    <a:pt x="629" y="1244"/>
                    <a:pt x="626" y="1245"/>
                  </a:cubicBezTo>
                  <a:cubicBezTo>
                    <a:pt x="624" y="1247"/>
                    <a:pt x="617" y="1256"/>
                    <a:pt x="619" y="1259"/>
                  </a:cubicBezTo>
                  <a:cubicBezTo>
                    <a:pt x="621" y="1263"/>
                    <a:pt x="620" y="1262"/>
                    <a:pt x="617" y="1267"/>
                  </a:cubicBezTo>
                  <a:cubicBezTo>
                    <a:pt x="615" y="1271"/>
                    <a:pt x="613" y="1285"/>
                    <a:pt x="613" y="1291"/>
                  </a:cubicBezTo>
                  <a:cubicBezTo>
                    <a:pt x="613" y="1297"/>
                    <a:pt x="609" y="1308"/>
                    <a:pt x="607" y="1312"/>
                  </a:cubicBezTo>
                  <a:cubicBezTo>
                    <a:pt x="605" y="1317"/>
                    <a:pt x="602" y="1322"/>
                    <a:pt x="600" y="1325"/>
                  </a:cubicBezTo>
                  <a:cubicBezTo>
                    <a:pt x="598" y="1329"/>
                    <a:pt x="588" y="1346"/>
                    <a:pt x="584" y="1352"/>
                  </a:cubicBezTo>
                  <a:cubicBezTo>
                    <a:pt x="581" y="1357"/>
                    <a:pt x="577" y="1367"/>
                    <a:pt x="573" y="1372"/>
                  </a:cubicBezTo>
                  <a:cubicBezTo>
                    <a:pt x="570" y="1376"/>
                    <a:pt x="565" y="1379"/>
                    <a:pt x="567" y="1384"/>
                  </a:cubicBezTo>
                  <a:cubicBezTo>
                    <a:pt x="569" y="1389"/>
                    <a:pt x="570" y="1389"/>
                    <a:pt x="567" y="1395"/>
                  </a:cubicBezTo>
                  <a:cubicBezTo>
                    <a:pt x="565" y="1400"/>
                    <a:pt x="568" y="1400"/>
                    <a:pt x="566" y="1406"/>
                  </a:cubicBezTo>
                  <a:cubicBezTo>
                    <a:pt x="563" y="1413"/>
                    <a:pt x="562" y="1415"/>
                    <a:pt x="559" y="1421"/>
                  </a:cubicBezTo>
                  <a:cubicBezTo>
                    <a:pt x="555" y="1429"/>
                    <a:pt x="554" y="1435"/>
                    <a:pt x="552" y="1441"/>
                  </a:cubicBezTo>
                  <a:cubicBezTo>
                    <a:pt x="551" y="1447"/>
                    <a:pt x="550" y="1453"/>
                    <a:pt x="549" y="1454"/>
                  </a:cubicBezTo>
                  <a:cubicBezTo>
                    <a:pt x="548" y="1454"/>
                    <a:pt x="543" y="1463"/>
                    <a:pt x="542" y="1466"/>
                  </a:cubicBezTo>
                  <a:cubicBezTo>
                    <a:pt x="541" y="1470"/>
                    <a:pt x="541" y="1478"/>
                    <a:pt x="543" y="1478"/>
                  </a:cubicBezTo>
                  <a:cubicBezTo>
                    <a:pt x="545" y="1478"/>
                    <a:pt x="550" y="1469"/>
                    <a:pt x="550" y="1466"/>
                  </a:cubicBezTo>
                  <a:cubicBezTo>
                    <a:pt x="551" y="1464"/>
                    <a:pt x="557" y="1461"/>
                    <a:pt x="556" y="1457"/>
                  </a:cubicBezTo>
                  <a:cubicBezTo>
                    <a:pt x="556" y="1454"/>
                    <a:pt x="557" y="1450"/>
                    <a:pt x="558" y="1452"/>
                  </a:cubicBezTo>
                  <a:cubicBezTo>
                    <a:pt x="559" y="1454"/>
                    <a:pt x="562" y="1448"/>
                    <a:pt x="561" y="1455"/>
                  </a:cubicBezTo>
                  <a:cubicBezTo>
                    <a:pt x="559" y="1461"/>
                    <a:pt x="560" y="1461"/>
                    <a:pt x="557" y="1468"/>
                  </a:cubicBezTo>
                  <a:cubicBezTo>
                    <a:pt x="554" y="1475"/>
                    <a:pt x="554" y="1485"/>
                    <a:pt x="552" y="1486"/>
                  </a:cubicBezTo>
                  <a:cubicBezTo>
                    <a:pt x="551" y="1487"/>
                    <a:pt x="548" y="1490"/>
                    <a:pt x="548" y="1492"/>
                  </a:cubicBezTo>
                  <a:cubicBezTo>
                    <a:pt x="548" y="1494"/>
                    <a:pt x="550" y="1500"/>
                    <a:pt x="550" y="1501"/>
                  </a:cubicBezTo>
                  <a:cubicBezTo>
                    <a:pt x="549" y="1502"/>
                    <a:pt x="546" y="1508"/>
                    <a:pt x="544" y="1508"/>
                  </a:cubicBezTo>
                  <a:cubicBezTo>
                    <a:pt x="542" y="1508"/>
                    <a:pt x="539" y="1512"/>
                    <a:pt x="541" y="1515"/>
                  </a:cubicBezTo>
                  <a:cubicBezTo>
                    <a:pt x="544" y="1518"/>
                    <a:pt x="543" y="1518"/>
                    <a:pt x="541" y="1520"/>
                  </a:cubicBezTo>
                  <a:cubicBezTo>
                    <a:pt x="538" y="1522"/>
                    <a:pt x="534" y="1529"/>
                    <a:pt x="534" y="1529"/>
                  </a:cubicBezTo>
                  <a:cubicBezTo>
                    <a:pt x="534" y="1529"/>
                    <a:pt x="532" y="1535"/>
                    <a:pt x="530" y="1533"/>
                  </a:cubicBezTo>
                  <a:cubicBezTo>
                    <a:pt x="527" y="1530"/>
                    <a:pt x="526" y="1533"/>
                    <a:pt x="525" y="1530"/>
                  </a:cubicBezTo>
                  <a:cubicBezTo>
                    <a:pt x="524" y="1527"/>
                    <a:pt x="521" y="1524"/>
                    <a:pt x="518" y="1527"/>
                  </a:cubicBezTo>
                  <a:cubicBezTo>
                    <a:pt x="516" y="1530"/>
                    <a:pt x="518" y="1534"/>
                    <a:pt x="515" y="1535"/>
                  </a:cubicBezTo>
                  <a:cubicBezTo>
                    <a:pt x="512" y="1537"/>
                    <a:pt x="505" y="1554"/>
                    <a:pt x="509" y="1551"/>
                  </a:cubicBezTo>
                  <a:cubicBezTo>
                    <a:pt x="512" y="1547"/>
                    <a:pt x="515" y="1545"/>
                    <a:pt x="515" y="1549"/>
                  </a:cubicBezTo>
                  <a:cubicBezTo>
                    <a:pt x="515" y="1552"/>
                    <a:pt x="515" y="1557"/>
                    <a:pt x="515" y="1560"/>
                  </a:cubicBezTo>
                  <a:cubicBezTo>
                    <a:pt x="515" y="1563"/>
                    <a:pt x="515" y="1568"/>
                    <a:pt x="517" y="1569"/>
                  </a:cubicBezTo>
                  <a:cubicBezTo>
                    <a:pt x="520" y="1569"/>
                    <a:pt x="527" y="1570"/>
                    <a:pt x="525" y="1572"/>
                  </a:cubicBezTo>
                  <a:cubicBezTo>
                    <a:pt x="523" y="1574"/>
                    <a:pt x="520" y="1571"/>
                    <a:pt x="515" y="1573"/>
                  </a:cubicBezTo>
                  <a:cubicBezTo>
                    <a:pt x="510" y="1575"/>
                    <a:pt x="513" y="1580"/>
                    <a:pt x="514" y="1582"/>
                  </a:cubicBezTo>
                  <a:cubicBezTo>
                    <a:pt x="514" y="1585"/>
                    <a:pt x="511" y="1589"/>
                    <a:pt x="509" y="1591"/>
                  </a:cubicBezTo>
                  <a:cubicBezTo>
                    <a:pt x="508" y="1592"/>
                    <a:pt x="506" y="1599"/>
                    <a:pt x="508" y="1600"/>
                  </a:cubicBezTo>
                  <a:cubicBezTo>
                    <a:pt x="511" y="1601"/>
                    <a:pt x="512" y="1604"/>
                    <a:pt x="507" y="1606"/>
                  </a:cubicBezTo>
                  <a:cubicBezTo>
                    <a:pt x="503" y="1607"/>
                    <a:pt x="505" y="1611"/>
                    <a:pt x="505" y="1615"/>
                  </a:cubicBezTo>
                  <a:cubicBezTo>
                    <a:pt x="506" y="1619"/>
                    <a:pt x="506" y="1623"/>
                    <a:pt x="503" y="1623"/>
                  </a:cubicBezTo>
                  <a:cubicBezTo>
                    <a:pt x="499" y="1624"/>
                    <a:pt x="503" y="1634"/>
                    <a:pt x="501" y="1635"/>
                  </a:cubicBezTo>
                  <a:cubicBezTo>
                    <a:pt x="499" y="1636"/>
                    <a:pt x="498" y="1638"/>
                    <a:pt x="499" y="1642"/>
                  </a:cubicBezTo>
                  <a:cubicBezTo>
                    <a:pt x="500" y="1645"/>
                    <a:pt x="503" y="1647"/>
                    <a:pt x="499" y="1650"/>
                  </a:cubicBezTo>
                  <a:cubicBezTo>
                    <a:pt x="495" y="1653"/>
                    <a:pt x="497" y="1659"/>
                    <a:pt x="495" y="1661"/>
                  </a:cubicBezTo>
                  <a:cubicBezTo>
                    <a:pt x="492" y="1662"/>
                    <a:pt x="496" y="1662"/>
                    <a:pt x="493" y="1666"/>
                  </a:cubicBezTo>
                  <a:cubicBezTo>
                    <a:pt x="491" y="1670"/>
                    <a:pt x="492" y="1680"/>
                    <a:pt x="495" y="1677"/>
                  </a:cubicBezTo>
                  <a:cubicBezTo>
                    <a:pt x="497" y="1674"/>
                    <a:pt x="501" y="1667"/>
                    <a:pt x="503" y="1666"/>
                  </a:cubicBezTo>
                  <a:cubicBezTo>
                    <a:pt x="505" y="1664"/>
                    <a:pt x="500" y="1673"/>
                    <a:pt x="499" y="1676"/>
                  </a:cubicBezTo>
                  <a:cubicBezTo>
                    <a:pt x="497" y="1679"/>
                    <a:pt x="494" y="1685"/>
                    <a:pt x="497" y="1687"/>
                  </a:cubicBezTo>
                  <a:cubicBezTo>
                    <a:pt x="500" y="1689"/>
                    <a:pt x="506" y="1685"/>
                    <a:pt x="503" y="1689"/>
                  </a:cubicBezTo>
                  <a:cubicBezTo>
                    <a:pt x="500" y="1693"/>
                    <a:pt x="507" y="1688"/>
                    <a:pt x="511" y="1685"/>
                  </a:cubicBezTo>
                  <a:cubicBezTo>
                    <a:pt x="515" y="1682"/>
                    <a:pt x="523" y="1675"/>
                    <a:pt x="524" y="1678"/>
                  </a:cubicBezTo>
                  <a:cubicBezTo>
                    <a:pt x="525" y="1681"/>
                    <a:pt x="518" y="1687"/>
                    <a:pt x="523" y="1686"/>
                  </a:cubicBezTo>
                  <a:cubicBezTo>
                    <a:pt x="528" y="1685"/>
                    <a:pt x="530" y="1686"/>
                    <a:pt x="533" y="1682"/>
                  </a:cubicBezTo>
                  <a:cubicBezTo>
                    <a:pt x="535" y="1677"/>
                    <a:pt x="538" y="1675"/>
                    <a:pt x="543" y="1674"/>
                  </a:cubicBezTo>
                  <a:cubicBezTo>
                    <a:pt x="548" y="1672"/>
                    <a:pt x="552" y="1670"/>
                    <a:pt x="553" y="1668"/>
                  </a:cubicBezTo>
                  <a:cubicBezTo>
                    <a:pt x="554" y="1667"/>
                    <a:pt x="555" y="1667"/>
                    <a:pt x="555" y="1666"/>
                  </a:cubicBezTo>
                  <a:cubicBezTo>
                    <a:pt x="555" y="1666"/>
                    <a:pt x="556" y="1666"/>
                    <a:pt x="556" y="1666"/>
                  </a:cubicBezTo>
                  <a:cubicBezTo>
                    <a:pt x="556" y="1666"/>
                    <a:pt x="556" y="1666"/>
                    <a:pt x="557" y="1666"/>
                  </a:cubicBezTo>
                  <a:cubicBezTo>
                    <a:pt x="557" y="1666"/>
                    <a:pt x="557" y="1666"/>
                    <a:pt x="557" y="1666"/>
                  </a:cubicBezTo>
                  <a:cubicBezTo>
                    <a:pt x="558" y="1666"/>
                    <a:pt x="559" y="1666"/>
                    <a:pt x="559" y="1667"/>
                  </a:cubicBezTo>
                  <a:cubicBezTo>
                    <a:pt x="560" y="1667"/>
                    <a:pt x="560" y="1667"/>
                    <a:pt x="561" y="1668"/>
                  </a:cubicBezTo>
                  <a:cubicBezTo>
                    <a:pt x="561" y="1668"/>
                    <a:pt x="561" y="1668"/>
                    <a:pt x="561" y="1668"/>
                  </a:cubicBezTo>
                  <a:cubicBezTo>
                    <a:pt x="561" y="1668"/>
                    <a:pt x="562" y="1669"/>
                    <a:pt x="562" y="1669"/>
                  </a:cubicBezTo>
                  <a:cubicBezTo>
                    <a:pt x="562" y="1669"/>
                    <a:pt x="562" y="1669"/>
                    <a:pt x="562" y="1669"/>
                  </a:cubicBezTo>
                  <a:cubicBezTo>
                    <a:pt x="562" y="1669"/>
                    <a:pt x="562" y="1669"/>
                    <a:pt x="562" y="1669"/>
                  </a:cubicBezTo>
                  <a:cubicBezTo>
                    <a:pt x="563" y="1669"/>
                    <a:pt x="563" y="1669"/>
                    <a:pt x="563" y="1669"/>
                  </a:cubicBezTo>
                  <a:cubicBezTo>
                    <a:pt x="563" y="1670"/>
                    <a:pt x="563" y="1670"/>
                    <a:pt x="564" y="1670"/>
                  </a:cubicBezTo>
                  <a:cubicBezTo>
                    <a:pt x="564" y="1670"/>
                    <a:pt x="564" y="1670"/>
                    <a:pt x="564" y="1669"/>
                  </a:cubicBezTo>
                  <a:cubicBezTo>
                    <a:pt x="564" y="1669"/>
                    <a:pt x="564" y="1669"/>
                    <a:pt x="564" y="1669"/>
                  </a:cubicBezTo>
                  <a:cubicBezTo>
                    <a:pt x="564" y="1669"/>
                    <a:pt x="564" y="1669"/>
                    <a:pt x="564" y="1669"/>
                  </a:cubicBezTo>
                  <a:cubicBezTo>
                    <a:pt x="564" y="1668"/>
                    <a:pt x="564" y="1668"/>
                    <a:pt x="564" y="1668"/>
                  </a:cubicBezTo>
                  <a:cubicBezTo>
                    <a:pt x="564" y="1668"/>
                    <a:pt x="564" y="1667"/>
                    <a:pt x="564" y="1666"/>
                  </a:cubicBezTo>
                  <a:cubicBezTo>
                    <a:pt x="563" y="1660"/>
                    <a:pt x="563" y="1656"/>
                    <a:pt x="564" y="1652"/>
                  </a:cubicBezTo>
                  <a:cubicBezTo>
                    <a:pt x="564" y="1648"/>
                    <a:pt x="561" y="1640"/>
                    <a:pt x="563" y="1638"/>
                  </a:cubicBezTo>
                  <a:cubicBezTo>
                    <a:pt x="565" y="1635"/>
                    <a:pt x="570" y="1638"/>
                    <a:pt x="570" y="1634"/>
                  </a:cubicBezTo>
                  <a:cubicBezTo>
                    <a:pt x="570" y="1629"/>
                    <a:pt x="567" y="1628"/>
                    <a:pt x="569" y="1626"/>
                  </a:cubicBezTo>
                  <a:cubicBezTo>
                    <a:pt x="572" y="1624"/>
                    <a:pt x="571" y="1630"/>
                    <a:pt x="576" y="1628"/>
                  </a:cubicBezTo>
                  <a:cubicBezTo>
                    <a:pt x="580" y="1626"/>
                    <a:pt x="580" y="1623"/>
                    <a:pt x="583" y="1620"/>
                  </a:cubicBezTo>
                  <a:cubicBezTo>
                    <a:pt x="586" y="1618"/>
                    <a:pt x="592" y="1608"/>
                    <a:pt x="592" y="1602"/>
                  </a:cubicBezTo>
                  <a:cubicBezTo>
                    <a:pt x="592" y="1596"/>
                    <a:pt x="601" y="1584"/>
                    <a:pt x="606" y="1583"/>
                  </a:cubicBezTo>
                  <a:cubicBezTo>
                    <a:pt x="611" y="1581"/>
                    <a:pt x="615" y="1578"/>
                    <a:pt x="617" y="1576"/>
                  </a:cubicBezTo>
                  <a:cubicBezTo>
                    <a:pt x="619" y="1574"/>
                    <a:pt x="626" y="1558"/>
                    <a:pt x="623" y="1555"/>
                  </a:cubicBezTo>
                  <a:cubicBezTo>
                    <a:pt x="620" y="1553"/>
                    <a:pt x="617" y="1552"/>
                    <a:pt x="613" y="1549"/>
                  </a:cubicBezTo>
                  <a:cubicBezTo>
                    <a:pt x="609" y="1546"/>
                    <a:pt x="604" y="1536"/>
                    <a:pt x="606" y="1532"/>
                  </a:cubicBezTo>
                  <a:cubicBezTo>
                    <a:pt x="609" y="1529"/>
                    <a:pt x="611" y="1526"/>
                    <a:pt x="616" y="1521"/>
                  </a:cubicBezTo>
                  <a:cubicBezTo>
                    <a:pt x="620" y="1515"/>
                    <a:pt x="631" y="1511"/>
                    <a:pt x="633" y="1511"/>
                  </a:cubicBezTo>
                  <a:cubicBezTo>
                    <a:pt x="635" y="1511"/>
                    <a:pt x="637" y="1508"/>
                    <a:pt x="638" y="1506"/>
                  </a:cubicBezTo>
                  <a:cubicBezTo>
                    <a:pt x="640" y="1503"/>
                    <a:pt x="643" y="1501"/>
                    <a:pt x="644" y="1500"/>
                  </a:cubicBezTo>
                  <a:cubicBezTo>
                    <a:pt x="644" y="1498"/>
                    <a:pt x="647" y="1485"/>
                    <a:pt x="649" y="1482"/>
                  </a:cubicBezTo>
                  <a:cubicBezTo>
                    <a:pt x="651" y="1480"/>
                    <a:pt x="662" y="1472"/>
                    <a:pt x="659" y="1471"/>
                  </a:cubicBezTo>
                  <a:cubicBezTo>
                    <a:pt x="657" y="1470"/>
                    <a:pt x="653" y="1470"/>
                    <a:pt x="656" y="1468"/>
                  </a:cubicBezTo>
                  <a:cubicBezTo>
                    <a:pt x="658" y="1465"/>
                    <a:pt x="664" y="1461"/>
                    <a:pt x="662" y="1459"/>
                  </a:cubicBezTo>
                  <a:cubicBezTo>
                    <a:pt x="661" y="1458"/>
                    <a:pt x="656" y="1449"/>
                    <a:pt x="657" y="1444"/>
                  </a:cubicBezTo>
                  <a:cubicBezTo>
                    <a:pt x="657" y="1438"/>
                    <a:pt x="660" y="1434"/>
                    <a:pt x="664" y="1436"/>
                  </a:cubicBezTo>
                  <a:cubicBezTo>
                    <a:pt x="668" y="1439"/>
                    <a:pt x="673" y="1442"/>
                    <a:pt x="679" y="1441"/>
                  </a:cubicBezTo>
                  <a:cubicBezTo>
                    <a:pt x="685" y="1441"/>
                    <a:pt x="689" y="1441"/>
                    <a:pt x="692" y="1437"/>
                  </a:cubicBezTo>
                  <a:cubicBezTo>
                    <a:pt x="696" y="1433"/>
                    <a:pt x="695" y="1426"/>
                    <a:pt x="696" y="1422"/>
                  </a:cubicBezTo>
                  <a:cubicBezTo>
                    <a:pt x="698" y="1418"/>
                    <a:pt x="697" y="1408"/>
                    <a:pt x="701" y="1406"/>
                  </a:cubicBezTo>
                  <a:cubicBezTo>
                    <a:pt x="704" y="1404"/>
                    <a:pt x="706" y="1403"/>
                    <a:pt x="712" y="1403"/>
                  </a:cubicBezTo>
                  <a:cubicBezTo>
                    <a:pt x="718" y="1403"/>
                    <a:pt x="726" y="1402"/>
                    <a:pt x="732" y="1401"/>
                  </a:cubicBezTo>
                  <a:cubicBezTo>
                    <a:pt x="739" y="1400"/>
                    <a:pt x="757" y="1393"/>
                    <a:pt x="763" y="1386"/>
                  </a:cubicBezTo>
                  <a:cubicBezTo>
                    <a:pt x="768" y="1378"/>
                    <a:pt x="773" y="1372"/>
                    <a:pt x="774" y="1367"/>
                  </a:cubicBezTo>
                  <a:cubicBezTo>
                    <a:pt x="774" y="1362"/>
                    <a:pt x="773" y="1361"/>
                    <a:pt x="771" y="1360"/>
                  </a:cubicBezTo>
                  <a:cubicBezTo>
                    <a:pt x="769" y="1359"/>
                    <a:pt x="766" y="1357"/>
                    <a:pt x="768" y="1354"/>
                  </a:cubicBezTo>
                  <a:cubicBezTo>
                    <a:pt x="770" y="1351"/>
                    <a:pt x="775" y="1347"/>
                    <a:pt x="772" y="1344"/>
                  </a:cubicBezTo>
                  <a:cubicBezTo>
                    <a:pt x="770" y="1341"/>
                    <a:pt x="762" y="1333"/>
                    <a:pt x="760" y="1331"/>
                  </a:cubicBezTo>
                  <a:cubicBezTo>
                    <a:pt x="758" y="1329"/>
                    <a:pt x="757" y="1325"/>
                    <a:pt x="759" y="1324"/>
                  </a:cubicBezTo>
                  <a:cubicBezTo>
                    <a:pt x="759" y="1324"/>
                    <a:pt x="760" y="1324"/>
                    <a:pt x="761" y="1325"/>
                  </a:cubicBezTo>
                  <a:cubicBezTo>
                    <a:pt x="761" y="1325"/>
                    <a:pt x="761" y="1325"/>
                    <a:pt x="762" y="1325"/>
                  </a:cubicBezTo>
                  <a:cubicBezTo>
                    <a:pt x="762" y="1325"/>
                    <a:pt x="763" y="1325"/>
                    <a:pt x="764" y="1326"/>
                  </a:cubicBezTo>
                  <a:cubicBezTo>
                    <a:pt x="764" y="1326"/>
                    <a:pt x="764" y="1326"/>
                    <a:pt x="765" y="1327"/>
                  </a:cubicBezTo>
                  <a:cubicBezTo>
                    <a:pt x="766" y="1327"/>
                    <a:pt x="766" y="1327"/>
                    <a:pt x="767" y="1327"/>
                  </a:cubicBezTo>
                  <a:cubicBezTo>
                    <a:pt x="767" y="1328"/>
                    <a:pt x="767" y="1328"/>
                    <a:pt x="767" y="1328"/>
                  </a:cubicBezTo>
                  <a:cubicBezTo>
                    <a:pt x="768" y="1328"/>
                    <a:pt x="769" y="1329"/>
                    <a:pt x="769" y="1329"/>
                  </a:cubicBezTo>
                  <a:cubicBezTo>
                    <a:pt x="770" y="1330"/>
                    <a:pt x="776" y="1329"/>
                    <a:pt x="778" y="1331"/>
                  </a:cubicBezTo>
                  <a:cubicBezTo>
                    <a:pt x="779" y="1333"/>
                    <a:pt x="781" y="1337"/>
                    <a:pt x="787" y="1337"/>
                  </a:cubicBezTo>
                  <a:cubicBezTo>
                    <a:pt x="792" y="1336"/>
                    <a:pt x="806" y="1335"/>
                    <a:pt x="810" y="1333"/>
                  </a:cubicBezTo>
                  <a:cubicBezTo>
                    <a:pt x="813" y="1330"/>
                    <a:pt x="818" y="1325"/>
                    <a:pt x="823" y="1319"/>
                  </a:cubicBezTo>
                  <a:cubicBezTo>
                    <a:pt x="824" y="1318"/>
                    <a:pt x="825" y="1317"/>
                    <a:pt x="826" y="1315"/>
                  </a:cubicBezTo>
                  <a:cubicBezTo>
                    <a:pt x="826" y="1315"/>
                    <a:pt x="826" y="1315"/>
                    <a:pt x="827" y="1314"/>
                  </a:cubicBezTo>
                  <a:cubicBezTo>
                    <a:pt x="827" y="1313"/>
                    <a:pt x="828" y="1312"/>
                    <a:pt x="829" y="1311"/>
                  </a:cubicBezTo>
                  <a:cubicBezTo>
                    <a:pt x="829" y="1311"/>
                    <a:pt x="829" y="1310"/>
                    <a:pt x="829" y="1310"/>
                  </a:cubicBezTo>
                  <a:cubicBezTo>
                    <a:pt x="830" y="1309"/>
                    <a:pt x="830" y="1308"/>
                    <a:pt x="831" y="1307"/>
                  </a:cubicBezTo>
                  <a:cubicBezTo>
                    <a:pt x="831" y="1307"/>
                    <a:pt x="831" y="1307"/>
                    <a:pt x="831" y="1307"/>
                  </a:cubicBezTo>
                  <a:cubicBezTo>
                    <a:pt x="831" y="1306"/>
                    <a:pt x="831" y="1306"/>
                    <a:pt x="831" y="1306"/>
                  </a:cubicBezTo>
                  <a:cubicBezTo>
                    <a:pt x="832" y="1305"/>
                    <a:pt x="832" y="1304"/>
                    <a:pt x="832" y="1303"/>
                  </a:cubicBezTo>
                  <a:cubicBezTo>
                    <a:pt x="833" y="1301"/>
                    <a:pt x="836" y="1299"/>
                    <a:pt x="838" y="1296"/>
                  </a:cubicBezTo>
                  <a:cubicBezTo>
                    <a:pt x="840" y="1294"/>
                    <a:pt x="845" y="1292"/>
                    <a:pt x="846" y="1286"/>
                  </a:cubicBezTo>
                  <a:cubicBezTo>
                    <a:pt x="847" y="1280"/>
                    <a:pt x="849" y="1274"/>
                    <a:pt x="851" y="1271"/>
                  </a:cubicBezTo>
                  <a:cubicBezTo>
                    <a:pt x="854" y="1268"/>
                    <a:pt x="859" y="1267"/>
                    <a:pt x="858" y="1270"/>
                  </a:cubicBezTo>
                  <a:cubicBezTo>
                    <a:pt x="857" y="1272"/>
                    <a:pt x="849" y="1282"/>
                    <a:pt x="852" y="1281"/>
                  </a:cubicBezTo>
                  <a:cubicBezTo>
                    <a:pt x="855" y="1280"/>
                    <a:pt x="863" y="1273"/>
                    <a:pt x="867" y="1268"/>
                  </a:cubicBezTo>
                  <a:cubicBezTo>
                    <a:pt x="871" y="1264"/>
                    <a:pt x="877" y="1248"/>
                    <a:pt x="881" y="1246"/>
                  </a:cubicBezTo>
                  <a:cubicBezTo>
                    <a:pt x="885" y="1244"/>
                    <a:pt x="888" y="1244"/>
                    <a:pt x="890" y="1241"/>
                  </a:cubicBezTo>
                  <a:cubicBezTo>
                    <a:pt x="893" y="1237"/>
                    <a:pt x="891" y="1233"/>
                    <a:pt x="893" y="1229"/>
                  </a:cubicBezTo>
                  <a:cubicBezTo>
                    <a:pt x="896" y="1226"/>
                    <a:pt x="891" y="1222"/>
                    <a:pt x="894" y="1218"/>
                  </a:cubicBezTo>
                  <a:cubicBezTo>
                    <a:pt x="896" y="1214"/>
                    <a:pt x="894" y="1208"/>
                    <a:pt x="898" y="1203"/>
                  </a:cubicBezTo>
                  <a:cubicBezTo>
                    <a:pt x="903" y="1198"/>
                    <a:pt x="915" y="1186"/>
                    <a:pt x="922" y="1184"/>
                  </a:cubicBezTo>
                  <a:cubicBezTo>
                    <a:pt x="929" y="1181"/>
                    <a:pt x="929" y="1179"/>
                    <a:pt x="934" y="1177"/>
                  </a:cubicBezTo>
                  <a:cubicBezTo>
                    <a:pt x="939" y="1176"/>
                    <a:pt x="941" y="1171"/>
                    <a:pt x="948" y="1169"/>
                  </a:cubicBezTo>
                  <a:cubicBezTo>
                    <a:pt x="954" y="1166"/>
                    <a:pt x="968" y="1167"/>
                    <a:pt x="975" y="1166"/>
                  </a:cubicBezTo>
                  <a:cubicBezTo>
                    <a:pt x="983" y="1164"/>
                    <a:pt x="988" y="1156"/>
                    <a:pt x="990" y="1154"/>
                  </a:cubicBezTo>
                  <a:cubicBezTo>
                    <a:pt x="992" y="1152"/>
                    <a:pt x="1000" y="1136"/>
                    <a:pt x="1005" y="1132"/>
                  </a:cubicBezTo>
                  <a:cubicBezTo>
                    <a:pt x="1009" y="1128"/>
                    <a:pt x="1013" y="1117"/>
                    <a:pt x="1015" y="1110"/>
                  </a:cubicBezTo>
                  <a:cubicBezTo>
                    <a:pt x="1017" y="1103"/>
                    <a:pt x="1023" y="1092"/>
                    <a:pt x="1023" y="1088"/>
                  </a:cubicBezTo>
                  <a:cubicBezTo>
                    <a:pt x="1024" y="1085"/>
                    <a:pt x="1026" y="1086"/>
                    <a:pt x="1028" y="1077"/>
                  </a:cubicBezTo>
                  <a:cubicBezTo>
                    <a:pt x="1029" y="1067"/>
                    <a:pt x="1029" y="1052"/>
                    <a:pt x="1033" y="1049"/>
                  </a:cubicBezTo>
                  <a:cubicBezTo>
                    <a:pt x="1038" y="1047"/>
                    <a:pt x="1040" y="1045"/>
                    <a:pt x="1044" y="1040"/>
                  </a:cubicBezTo>
                  <a:cubicBezTo>
                    <a:pt x="1048" y="1034"/>
                    <a:pt x="1058" y="1019"/>
                    <a:pt x="1066" y="1014"/>
                  </a:cubicBezTo>
                  <a:cubicBezTo>
                    <a:pt x="1073" y="1009"/>
                    <a:pt x="1085" y="996"/>
                    <a:pt x="1086" y="988"/>
                  </a:cubicBezTo>
                  <a:cubicBezTo>
                    <a:pt x="1088" y="981"/>
                    <a:pt x="1088" y="974"/>
                    <a:pt x="1086" y="970"/>
                  </a:cubicBezTo>
                  <a:cubicBezTo>
                    <a:pt x="1085" y="965"/>
                    <a:pt x="1087" y="963"/>
                    <a:pt x="1084" y="9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2" name="Freeform 58"/>
            <p:cNvSpPr/>
            <p:nvPr/>
          </p:nvSpPr>
          <p:spPr bwMode="auto">
            <a:xfrm>
              <a:off x="4110479" y="4843387"/>
              <a:ext cx="120981" cy="104577"/>
            </a:xfrm>
            <a:custGeom>
              <a:avLst/>
              <a:gdLst>
                <a:gd name="T0" fmla="*/ 72 w 75"/>
                <a:gd name="T1" fmla="*/ 58 h 65"/>
                <a:gd name="T2" fmla="*/ 55 w 75"/>
                <a:gd name="T3" fmla="*/ 44 h 65"/>
                <a:gd name="T4" fmla="*/ 46 w 75"/>
                <a:gd name="T5" fmla="*/ 26 h 65"/>
                <a:gd name="T6" fmla="*/ 43 w 75"/>
                <a:gd name="T7" fmla="*/ 18 h 65"/>
                <a:gd name="T8" fmla="*/ 46 w 75"/>
                <a:gd name="T9" fmla="*/ 8 h 65"/>
                <a:gd name="T10" fmla="*/ 44 w 75"/>
                <a:gd name="T11" fmla="*/ 4 h 65"/>
                <a:gd name="T12" fmla="*/ 44 w 75"/>
                <a:gd name="T13" fmla="*/ 3 h 65"/>
                <a:gd name="T14" fmla="*/ 43 w 75"/>
                <a:gd name="T15" fmla="*/ 2 h 65"/>
                <a:gd name="T16" fmla="*/ 43 w 75"/>
                <a:gd name="T17" fmla="*/ 2 h 65"/>
                <a:gd name="T18" fmla="*/ 42 w 75"/>
                <a:gd name="T19" fmla="*/ 1 h 65"/>
                <a:gd name="T20" fmla="*/ 41 w 75"/>
                <a:gd name="T21" fmla="*/ 1 h 65"/>
                <a:gd name="T22" fmla="*/ 40 w 75"/>
                <a:gd name="T23" fmla="*/ 2 h 65"/>
                <a:gd name="T24" fmla="*/ 35 w 75"/>
                <a:gd name="T25" fmla="*/ 7 h 65"/>
                <a:gd name="T26" fmla="*/ 33 w 75"/>
                <a:gd name="T27" fmla="*/ 3 h 65"/>
                <a:gd name="T28" fmla="*/ 26 w 75"/>
                <a:gd name="T29" fmla="*/ 9 h 65"/>
                <a:gd name="T30" fmla="*/ 24 w 75"/>
                <a:gd name="T31" fmla="*/ 14 h 65"/>
                <a:gd name="T32" fmla="*/ 29 w 75"/>
                <a:gd name="T33" fmla="*/ 18 h 65"/>
                <a:gd name="T34" fmla="*/ 30 w 75"/>
                <a:gd name="T35" fmla="*/ 25 h 65"/>
                <a:gd name="T36" fmla="*/ 20 w 75"/>
                <a:gd name="T37" fmla="*/ 32 h 65"/>
                <a:gd name="T38" fmla="*/ 19 w 75"/>
                <a:gd name="T39" fmla="*/ 40 h 65"/>
                <a:gd name="T40" fmla="*/ 25 w 75"/>
                <a:gd name="T41" fmla="*/ 49 h 65"/>
                <a:gd name="T42" fmla="*/ 15 w 75"/>
                <a:gd name="T43" fmla="*/ 47 h 65"/>
                <a:gd name="T44" fmla="*/ 12 w 75"/>
                <a:gd name="T45" fmla="*/ 50 h 65"/>
                <a:gd name="T46" fmla="*/ 5 w 75"/>
                <a:gd name="T47" fmla="*/ 49 h 65"/>
                <a:gd name="T48" fmla="*/ 3 w 75"/>
                <a:gd name="T49" fmla="*/ 58 h 65"/>
                <a:gd name="T50" fmla="*/ 14 w 75"/>
                <a:gd name="T51" fmla="*/ 59 h 65"/>
                <a:gd name="T52" fmla="*/ 27 w 75"/>
                <a:gd name="T53" fmla="*/ 62 h 65"/>
                <a:gd name="T54" fmla="*/ 37 w 75"/>
                <a:gd name="T55" fmla="*/ 61 h 65"/>
                <a:gd name="T56" fmla="*/ 38 w 75"/>
                <a:gd name="T57" fmla="*/ 61 h 65"/>
                <a:gd name="T58" fmla="*/ 40 w 75"/>
                <a:gd name="T59" fmla="*/ 61 h 65"/>
                <a:gd name="T60" fmla="*/ 41 w 75"/>
                <a:gd name="T61" fmla="*/ 60 h 65"/>
                <a:gd name="T62" fmla="*/ 43 w 75"/>
                <a:gd name="T63" fmla="*/ 60 h 65"/>
                <a:gd name="T64" fmla="*/ 44 w 75"/>
                <a:gd name="T65" fmla="*/ 60 h 65"/>
                <a:gd name="T66" fmla="*/ 45 w 75"/>
                <a:gd name="T67" fmla="*/ 60 h 65"/>
                <a:gd name="T68" fmla="*/ 46 w 75"/>
                <a:gd name="T69" fmla="*/ 61 h 65"/>
                <a:gd name="T70" fmla="*/ 48 w 75"/>
                <a:gd name="T71" fmla="*/ 61 h 65"/>
                <a:gd name="T72" fmla="*/ 58 w 75"/>
                <a:gd name="T73" fmla="*/ 65 h 65"/>
                <a:gd name="T74" fmla="*/ 67 w 75"/>
                <a:gd name="T75" fmla="*/ 61 h 65"/>
                <a:gd name="T76" fmla="*/ 72 w 75"/>
                <a:gd name="T77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" h="65">
                  <a:moveTo>
                    <a:pt x="72" y="58"/>
                  </a:moveTo>
                  <a:cubicBezTo>
                    <a:pt x="67" y="55"/>
                    <a:pt x="56" y="49"/>
                    <a:pt x="55" y="44"/>
                  </a:cubicBezTo>
                  <a:cubicBezTo>
                    <a:pt x="54" y="40"/>
                    <a:pt x="46" y="30"/>
                    <a:pt x="46" y="26"/>
                  </a:cubicBezTo>
                  <a:cubicBezTo>
                    <a:pt x="45" y="23"/>
                    <a:pt x="40" y="22"/>
                    <a:pt x="43" y="18"/>
                  </a:cubicBezTo>
                  <a:cubicBezTo>
                    <a:pt x="45" y="14"/>
                    <a:pt x="48" y="16"/>
                    <a:pt x="46" y="8"/>
                  </a:cubicBezTo>
                  <a:cubicBezTo>
                    <a:pt x="45" y="6"/>
                    <a:pt x="45" y="5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3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2"/>
                  </a:cubicBezTo>
                  <a:cubicBezTo>
                    <a:pt x="39" y="5"/>
                    <a:pt x="36" y="9"/>
                    <a:pt x="35" y="7"/>
                  </a:cubicBezTo>
                  <a:cubicBezTo>
                    <a:pt x="33" y="5"/>
                    <a:pt x="35" y="0"/>
                    <a:pt x="33" y="3"/>
                  </a:cubicBezTo>
                  <a:cubicBezTo>
                    <a:pt x="30" y="6"/>
                    <a:pt x="28" y="9"/>
                    <a:pt x="26" y="9"/>
                  </a:cubicBezTo>
                  <a:cubicBezTo>
                    <a:pt x="24" y="9"/>
                    <a:pt x="23" y="11"/>
                    <a:pt x="24" y="14"/>
                  </a:cubicBezTo>
                  <a:cubicBezTo>
                    <a:pt x="25" y="16"/>
                    <a:pt x="27" y="16"/>
                    <a:pt x="29" y="18"/>
                  </a:cubicBezTo>
                  <a:cubicBezTo>
                    <a:pt x="31" y="20"/>
                    <a:pt x="34" y="22"/>
                    <a:pt x="30" y="25"/>
                  </a:cubicBezTo>
                  <a:cubicBezTo>
                    <a:pt x="27" y="29"/>
                    <a:pt x="21" y="32"/>
                    <a:pt x="20" y="32"/>
                  </a:cubicBezTo>
                  <a:cubicBezTo>
                    <a:pt x="18" y="33"/>
                    <a:pt x="15" y="36"/>
                    <a:pt x="19" y="40"/>
                  </a:cubicBezTo>
                  <a:cubicBezTo>
                    <a:pt x="23" y="43"/>
                    <a:pt x="27" y="49"/>
                    <a:pt x="25" y="49"/>
                  </a:cubicBezTo>
                  <a:cubicBezTo>
                    <a:pt x="23" y="48"/>
                    <a:pt x="16" y="46"/>
                    <a:pt x="15" y="47"/>
                  </a:cubicBezTo>
                  <a:cubicBezTo>
                    <a:pt x="15" y="49"/>
                    <a:pt x="15" y="51"/>
                    <a:pt x="12" y="50"/>
                  </a:cubicBezTo>
                  <a:cubicBezTo>
                    <a:pt x="10" y="49"/>
                    <a:pt x="7" y="47"/>
                    <a:pt x="5" y="49"/>
                  </a:cubicBezTo>
                  <a:cubicBezTo>
                    <a:pt x="3" y="50"/>
                    <a:pt x="0" y="57"/>
                    <a:pt x="3" y="58"/>
                  </a:cubicBezTo>
                  <a:cubicBezTo>
                    <a:pt x="6" y="60"/>
                    <a:pt x="11" y="57"/>
                    <a:pt x="14" y="59"/>
                  </a:cubicBezTo>
                  <a:cubicBezTo>
                    <a:pt x="17" y="62"/>
                    <a:pt x="24" y="61"/>
                    <a:pt x="27" y="62"/>
                  </a:cubicBezTo>
                  <a:cubicBezTo>
                    <a:pt x="29" y="62"/>
                    <a:pt x="33" y="61"/>
                    <a:pt x="37" y="61"/>
                  </a:cubicBezTo>
                  <a:cubicBezTo>
                    <a:pt x="37" y="61"/>
                    <a:pt x="38" y="61"/>
                    <a:pt x="38" y="61"/>
                  </a:cubicBezTo>
                  <a:cubicBezTo>
                    <a:pt x="39" y="61"/>
                    <a:pt x="39" y="61"/>
                    <a:pt x="40" y="61"/>
                  </a:cubicBezTo>
                  <a:cubicBezTo>
                    <a:pt x="40" y="60"/>
                    <a:pt x="41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3" y="60"/>
                    <a:pt x="43" y="60"/>
                    <a:pt x="44" y="60"/>
                  </a:cubicBezTo>
                  <a:cubicBezTo>
                    <a:pt x="44" y="60"/>
                    <a:pt x="45" y="60"/>
                    <a:pt x="45" y="60"/>
                  </a:cubicBezTo>
                  <a:cubicBezTo>
                    <a:pt x="46" y="60"/>
                    <a:pt x="46" y="60"/>
                    <a:pt x="46" y="61"/>
                  </a:cubicBezTo>
                  <a:cubicBezTo>
                    <a:pt x="47" y="61"/>
                    <a:pt x="47" y="61"/>
                    <a:pt x="48" y="61"/>
                  </a:cubicBezTo>
                  <a:cubicBezTo>
                    <a:pt x="51" y="63"/>
                    <a:pt x="56" y="65"/>
                    <a:pt x="58" y="65"/>
                  </a:cubicBezTo>
                  <a:cubicBezTo>
                    <a:pt x="61" y="64"/>
                    <a:pt x="64" y="61"/>
                    <a:pt x="67" y="61"/>
                  </a:cubicBezTo>
                  <a:cubicBezTo>
                    <a:pt x="70" y="62"/>
                    <a:pt x="75" y="60"/>
                    <a:pt x="7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3" name="Freeform 59"/>
            <p:cNvSpPr/>
            <p:nvPr/>
          </p:nvSpPr>
          <p:spPr bwMode="auto">
            <a:xfrm>
              <a:off x="4167210" y="4947963"/>
              <a:ext cx="27340" cy="12987"/>
            </a:xfrm>
            <a:custGeom>
              <a:avLst/>
              <a:gdLst>
                <a:gd name="T0" fmla="*/ 3 w 17"/>
                <a:gd name="T1" fmla="*/ 2 h 8"/>
                <a:gd name="T2" fmla="*/ 11 w 17"/>
                <a:gd name="T3" fmla="*/ 6 h 8"/>
                <a:gd name="T4" fmla="*/ 3 w 17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">
                  <a:moveTo>
                    <a:pt x="3" y="2"/>
                  </a:moveTo>
                  <a:cubicBezTo>
                    <a:pt x="0" y="4"/>
                    <a:pt x="10" y="8"/>
                    <a:pt x="11" y="6"/>
                  </a:cubicBezTo>
                  <a:cubicBezTo>
                    <a:pt x="17" y="2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4" name="Freeform 60"/>
            <p:cNvSpPr/>
            <p:nvPr/>
          </p:nvSpPr>
          <p:spPr bwMode="auto">
            <a:xfrm>
              <a:off x="4126883" y="4951381"/>
              <a:ext cx="30758" cy="16404"/>
            </a:xfrm>
            <a:custGeom>
              <a:avLst/>
              <a:gdLst>
                <a:gd name="T0" fmla="*/ 3 w 19"/>
                <a:gd name="T1" fmla="*/ 2 h 10"/>
                <a:gd name="T2" fmla="*/ 7 w 19"/>
                <a:gd name="T3" fmla="*/ 8 h 10"/>
                <a:gd name="T4" fmla="*/ 16 w 19"/>
                <a:gd name="T5" fmla="*/ 2 h 10"/>
                <a:gd name="T6" fmla="*/ 3 w 19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3" y="2"/>
                  </a:moveTo>
                  <a:cubicBezTo>
                    <a:pt x="0" y="3"/>
                    <a:pt x="5" y="5"/>
                    <a:pt x="7" y="8"/>
                  </a:cubicBezTo>
                  <a:cubicBezTo>
                    <a:pt x="9" y="10"/>
                    <a:pt x="14" y="3"/>
                    <a:pt x="16" y="2"/>
                  </a:cubicBezTo>
                  <a:cubicBezTo>
                    <a:pt x="19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5" name="Freeform 61"/>
            <p:cNvSpPr/>
            <p:nvPr/>
          </p:nvSpPr>
          <p:spPr bwMode="auto">
            <a:xfrm>
              <a:off x="4048963" y="4857740"/>
              <a:ext cx="45111" cy="54681"/>
            </a:xfrm>
            <a:custGeom>
              <a:avLst/>
              <a:gdLst>
                <a:gd name="T0" fmla="*/ 3 w 28"/>
                <a:gd name="T1" fmla="*/ 1 h 34"/>
                <a:gd name="T2" fmla="*/ 5 w 28"/>
                <a:gd name="T3" fmla="*/ 8 h 34"/>
                <a:gd name="T4" fmla="*/ 9 w 28"/>
                <a:gd name="T5" fmla="*/ 13 h 34"/>
                <a:gd name="T6" fmla="*/ 11 w 28"/>
                <a:gd name="T7" fmla="*/ 17 h 34"/>
                <a:gd name="T8" fmla="*/ 12 w 28"/>
                <a:gd name="T9" fmla="*/ 25 h 34"/>
                <a:gd name="T10" fmla="*/ 21 w 28"/>
                <a:gd name="T11" fmla="*/ 33 h 34"/>
                <a:gd name="T12" fmla="*/ 28 w 28"/>
                <a:gd name="T13" fmla="*/ 25 h 34"/>
                <a:gd name="T14" fmla="*/ 16 w 28"/>
                <a:gd name="T15" fmla="*/ 12 h 34"/>
                <a:gd name="T16" fmla="*/ 3 w 28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3" y="1"/>
                  </a:moveTo>
                  <a:cubicBezTo>
                    <a:pt x="0" y="0"/>
                    <a:pt x="4" y="6"/>
                    <a:pt x="5" y="8"/>
                  </a:cubicBezTo>
                  <a:cubicBezTo>
                    <a:pt x="5" y="11"/>
                    <a:pt x="8" y="13"/>
                    <a:pt x="9" y="13"/>
                  </a:cubicBezTo>
                  <a:cubicBezTo>
                    <a:pt x="10" y="12"/>
                    <a:pt x="12" y="16"/>
                    <a:pt x="11" y="17"/>
                  </a:cubicBezTo>
                  <a:cubicBezTo>
                    <a:pt x="11" y="18"/>
                    <a:pt x="11" y="22"/>
                    <a:pt x="12" y="25"/>
                  </a:cubicBezTo>
                  <a:cubicBezTo>
                    <a:pt x="14" y="28"/>
                    <a:pt x="18" y="32"/>
                    <a:pt x="21" y="33"/>
                  </a:cubicBezTo>
                  <a:cubicBezTo>
                    <a:pt x="23" y="34"/>
                    <a:pt x="27" y="27"/>
                    <a:pt x="28" y="25"/>
                  </a:cubicBezTo>
                  <a:cubicBezTo>
                    <a:pt x="28" y="24"/>
                    <a:pt x="19" y="15"/>
                    <a:pt x="16" y="12"/>
                  </a:cubicBezTo>
                  <a:cubicBezTo>
                    <a:pt x="13" y="8"/>
                    <a:pt x="6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6" name="Freeform 62"/>
            <p:cNvSpPr/>
            <p:nvPr/>
          </p:nvSpPr>
          <p:spPr bwMode="auto">
            <a:xfrm>
              <a:off x="4097492" y="4870727"/>
              <a:ext cx="29391" cy="33492"/>
            </a:xfrm>
            <a:custGeom>
              <a:avLst/>
              <a:gdLst>
                <a:gd name="T0" fmla="*/ 17 w 18"/>
                <a:gd name="T1" fmla="*/ 2 h 21"/>
                <a:gd name="T2" fmla="*/ 8 w 18"/>
                <a:gd name="T3" fmla="*/ 4 h 21"/>
                <a:gd name="T4" fmla="*/ 1 w 18"/>
                <a:gd name="T5" fmla="*/ 9 h 21"/>
                <a:gd name="T6" fmla="*/ 10 w 18"/>
                <a:gd name="T7" fmla="*/ 19 h 21"/>
                <a:gd name="T8" fmla="*/ 17 w 18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7" y="2"/>
                  </a:moveTo>
                  <a:cubicBezTo>
                    <a:pt x="16" y="0"/>
                    <a:pt x="10" y="2"/>
                    <a:pt x="8" y="4"/>
                  </a:cubicBezTo>
                  <a:cubicBezTo>
                    <a:pt x="5" y="6"/>
                    <a:pt x="2" y="5"/>
                    <a:pt x="1" y="9"/>
                  </a:cubicBezTo>
                  <a:cubicBezTo>
                    <a:pt x="0" y="13"/>
                    <a:pt x="6" y="18"/>
                    <a:pt x="10" y="19"/>
                  </a:cubicBezTo>
                  <a:cubicBezTo>
                    <a:pt x="13" y="21"/>
                    <a:pt x="18" y="3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7" name="Freeform 63"/>
            <p:cNvSpPr/>
            <p:nvPr/>
          </p:nvSpPr>
          <p:spPr bwMode="auto">
            <a:xfrm>
              <a:off x="4278622" y="3213222"/>
              <a:ext cx="183864" cy="60832"/>
            </a:xfrm>
            <a:custGeom>
              <a:avLst/>
              <a:gdLst>
                <a:gd name="T0" fmla="*/ 101 w 114"/>
                <a:gd name="T1" fmla="*/ 36 h 38"/>
                <a:gd name="T2" fmla="*/ 95 w 114"/>
                <a:gd name="T3" fmla="*/ 29 h 38"/>
                <a:gd name="T4" fmla="*/ 94 w 114"/>
                <a:gd name="T5" fmla="*/ 27 h 38"/>
                <a:gd name="T6" fmla="*/ 90 w 114"/>
                <a:gd name="T7" fmla="*/ 24 h 38"/>
                <a:gd name="T8" fmla="*/ 79 w 114"/>
                <a:gd name="T9" fmla="*/ 20 h 38"/>
                <a:gd name="T10" fmla="*/ 69 w 114"/>
                <a:gd name="T11" fmla="*/ 15 h 38"/>
                <a:gd name="T12" fmla="*/ 50 w 114"/>
                <a:gd name="T13" fmla="*/ 5 h 38"/>
                <a:gd name="T14" fmla="*/ 25 w 114"/>
                <a:gd name="T15" fmla="*/ 3 h 38"/>
                <a:gd name="T16" fmla="*/ 4 w 114"/>
                <a:gd name="T17" fmla="*/ 12 h 38"/>
                <a:gd name="T18" fmla="*/ 13 w 114"/>
                <a:gd name="T19" fmla="*/ 14 h 38"/>
                <a:gd name="T20" fmla="*/ 20 w 114"/>
                <a:gd name="T21" fmla="*/ 18 h 38"/>
                <a:gd name="T22" fmla="*/ 20 w 114"/>
                <a:gd name="T23" fmla="*/ 11 h 38"/>
                <a:gd name="T24" fmla="*/ 26 w 114"/>
                <a:gd name="T25" fmla="*/ 8 h 38"/>
                <a:gd name="T26" fmla="*/ 30 w 114"/>
                <a:gd name="T27" fmla="*/ 11 h 38"/>
                <a:gd name="T28" fmla="*/ 36 w 114"/>
                <a:gd name="T29" fmla="*/ 14 h 38"/>
                <a:gd name="T30" fmla="*/ 46 w 114"/>
                <a:gd name="T31" fmla="*/ 19 h 38"/>
                <a:gd name="T32" fmla="*/ 58 w 114"/>
                <a:gd name="T33" fmla="*/ 19 h 38"/>
                <a:gd name="T34" fmla="*/ 64 w 114"/>
                <a:gd name="T35" fmla="*/ 27 h 38"/>
                <a:gd name="T36" fmla="*/ 73 w 114"/>
                <a:gd name="T37" fmla="*/ 30 h 38"/>
                <a:gd name="T38" fmla="*/ 69 w 114"/>
                <a:gd name="T39" fmla="*/ 36 h 38"/>
                <a:gd name="T40" fmla="*/ 76 w 114"/>
                <a:gd name="T41" fmla="*/ 38 h 38"/>
                <a:gd name="T42" fmla="*/ 101 w 114"/>
                <a:gd name="T43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38">
                  <a:moveTo>
                    <a:pt x="101" y="36"/>
                  </a:moveTo>
                  <a:cubicBezTo>
                    <a:pt x="114" y="35"/>
                    <a:pt x="98" y="30"/>
                    <a:pt x="95" y="29"/>
                  </a:cubicBezTo>
                  <a:cubicBezTo>
                    <a:pt x="93" y="29"/>
                    <a:pt x="92" y="28"/>
                    <a:pt x="94" y="27"/>
                  </a:cubicBezTo>
                  <a:cubicBezTo>
                    <a:pt x="95" y="26"/>
                    <a:pt x="92" y="25"/>
                    <a:pt x="90" y="24"/>
                  </a:cubicBezTo>
                  <a:cubicBezTo>
                    <a:pt x="87" y="24"/>
                    <a:pt x="82" y="23"/>
                    <a:pt x="79" y="20"/>
                  </a:cubicBezTo>
                  <a:cubicBezTo>
                    <a:pt x="76" y="18"/>
                    <a:pt x="75" y="16"/>
                    <a:pt x="69" y="15"/>
                  </a:cubicBezTo>
                  <a:cubicBezTo>
                    <a:pt x="63" y="15"/>
                    <a:pt x="55" y="11"/>
                    <a:pt x="50" y="5"/>
                  </a:cubicBezTo>
                  <a:cubicBezTo>
                    <a:pt x="45" y="0"/>
                    <a:pt x="32" y="2"/>
                    <a:pt x="25" y="3"/>
                  </a:cubicBezTo>
                  <a:cubicBezTo>
                    <a:pt x="18" y="3"/>
                    <a:pt x="7" y="9"/>
                    <a:pt x="4" y="12"/>
                  </a:cubicBezTo>
                  <a:cubicBezTo>
                    <a:pt x="0" y="15"/>
                    <a:pt x="10" y="13"/>
                    <a:pt x="13" y="14"/>
                  </a:cubicBezTo>
                  <a:cubicBezTo>
                    <a:pt x="17" y="15"/>
                    <a:pt x="18" y="18"/>
                    <a:pt x="20" y="18"/>
                  </a:cubicBezTo>
                  <a:cubicBezTo>
                    <a:pt x="23" y="19"/>
                    <a:pt x="20" y="13"/>
                    <a:pt x="20" y="11"/>
                  </a:cubicBezTo>
                  <a:cubicBezTo>
                    <a:pt x="19" y="9"/>
                    <a:pt x="22" y="8"/>
                    <a:pt x="26" y="8"/>
                  </a:cubicBezTo>
                  <a:cubicBezTo>
                    <a:pt x="29" y="8"/>
                    <a:pt x="31" y="9"/>
                    <a:pt x="30" y="11"/>
                  </a:cubicBezTo>
                  <a:cubicBezTo>
                    <a:pt x="30" y="13"/>
                    <a:pt x="32" y="13"/>
                    <a:pt x="36" y="14"/>
                  </a:cubicBezTo>
                  <a:cubicBezTo>
                    <a:pt x="41" y="15"/>
                    <a:pt x="43" y="16"/>
                    <a:pt x="46" y="19"/>
                  </a:cubicBezTo>
                  <a:cubicBezTo>
                    <a:pt x="48" y="21"/>
                    <a:pt x="54" y="18"/>
                    <a:pt x="58" y="19"/>
                  </a:cubicBezTo>
                  <a:cubicBezTo>
                    <a:pt x="62" y="19"/>
                    <a:pt x="63" y="24"/>
                    <a:pt x="64" y="27"/>
                  </a:cubicBezTo>
                  <a:cubicBezTo>
                    <a:pt x="64" y="30"/>
                    <a:pt x="67" y="28"/>
                    <a:pt x="73" y="30"/>
                  </a:cubicBezTo>
                  <a:cubicBezTo>
                    <a:pt x="78" y="32"/>
                    <a:pt x="71" y="35"/>
                    <a:pt x="69" y="36"/>
                  </a:cubicBezTo>
                  <a:cubicBezTo>
                    <a:pt x="67" y="37"/>
                    <a:pt x="70" y="37"/>
                    <a:pt x="76" y="38"/>
                  </a:cubicBezTo>
                  <a:cubicBezTo>
                    <a:pt x="82" y="38"/>
                    <a:pt x="99" y="36"/>
                    <a:pt x="10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8" name="Freeform 64"/>
            <p:cNvSpPr/>
            <p:nvPr/>
          </p:nvSpPr>
          <p:spPr bwMode="auto">
            <a:xfrm>
              <a:off x="4372262" y="3297293"/>
              <a:ext cx="28707" cy="10936"/>
            </a:xfrm>
            <a:custGeom>
              <a:avLst/>
              <a:gdLst>
                <a:gd name="T0" fmla="*/ 2 w 18"/>
                <a:gd name="T1" fmla="*/ 2 h 7"/>
                <a:gd name="T2" fmla="*/ 4 w 18"/>
                <a:gd name="T3" fmla="*/ 6 h 7"/>
                <a:gd name="T4" fmla="*/ 15 w 18"/>
                <a:gd name="T5" fmla="*/ 4 h 7"/>
                <a:gd name="T6" fmla="*/ 8 w 18"/>
                <a:gd name="T7" fmla="*/ 1 h 7"/>
                <a:gd name="T8" fmla="*/ 2 w 1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2" y="2"/>
                  </a:moveTo>
                  <a:cubicBezTo>
                    <a:pt x="4" y="3"/>
                    <a:pt x="4" y="5"/>
                    <a:pt x="4" y="6"/>
                  </a:cubicBezTo>
                  <a:cubicBezTo>
                    <a:pt x="3" y="7"/>
                    <a:pt x="11" y="5"/>
                    <a:pt x="15" y="4"/>
                  </a:cubicBezTo>
                  <a:cubicBezTo>
                    <a:pt x="18" y="4"/>
                    <a:pt x="12" y="2"/>
                    <a:pt x="8" y="1"/>
                  </a:cubicBezTo>
                  <a:cubicBezTo>
                    <a:pt x="4" y="0"/>
                    <a:pt x="0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99" name="Freeform 65"/>
            <p:cNvSpPr/>
            <p:nvPr/>
          </p:nvSpPr>
          <p:spPr bwMode="auto">
            <a:xfrm>
              <a:off x="4438562" y="3295242"/>
              <a:ext cx="33492" cy="8202"/>
            </a:xfrm>
            <a:custGeom>
              <a:avLst/>
              <a:gdLst>
                <a:gd name="T0" fmla="*/ 4 w 21"/>
                <a:gd name="T1" fmla="*/ 2 h 5"/>
                <a:gd name="T2" fmla="*/ 17 w 21"/>
                <a:gd name="T3" fmla="*/ 4 h 5"/>
                <a:gd name="T4" fmla="*/ 9 w 21"/>
                <a:gd name="T5" fmla="*/ 0 h 5"/>
                <a:gd name="T6" fmla="*/ 4 w 21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">
                  <a:moveTo>
                    <a:pt x="4" y="2"/>
                  </a:moveTo>
                  <a:cubicBezTo>
                    <a:pt x="7" y="4"/>
                    <a:pt x="14" y="5"/>
                    <a:pt x="17" y="4"/>
                  </a:cubicBezTo>
                  <a:cubicBezTo>
                    <a:pt x="21" y="2"/>
                    <a:pt x="14" y="0"/>
                    <a:pt x="9" y="0"/>
                  </a:cubicBezTo>
                  <a:cubicBezTo>
                    <a:pt x="5" y="0"/>
                    <a:pt x="0" y="1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0" name="Freeform 66"/>
            <p:cNvSpPr/>
            <p:nvPr/>
          </p:nvSpPr>
          <p:spPr bwMode="auto">
            <a:xfrm>
              <a:off x="4457701" y="3272686"/>
              <a:ext cx="79287" cy="30758"/>
            </a:xfrm>
            <a:custGeom>
              <a:avLst/>
              <a:gdLst>
                <a:gd name="T0" fmla="*/ 7 w 49"/>
                <a:gd name="T1" fmla="*/ 11 h 19"/>
                <a:gd name="T2" fmla="*/ 8 w 49"/>
                <a:gd name="T3" fmla="*/ 12 h 19"/>
                <a:gd name="T4" fmla="*/ 9 w 49"/>
                <a:gd name="T5" fmla="*/ 13 h 19"/>
                <a:gd name="T6" fmla="*/ 9 w 49"/>
                <a:gd name="T7" fmla="*/ 13 h 19"/>
                <a:gd name="T8" fmla="*/ 11 w 49"/>
                <a:gd name="T9" fmla="*/ 14 h 19"/>
                <a:gd name="T10" fmla="*/ 11 w 49"/>
                <a:gd name="T11" fmla="*/ 15 h 19"/>
                <a:gd name="T12" fmla="*/ 13 w 49"/>
                <a:gd name="T13" fmla="*/ 16 h 19"/>
                <a:gd name="T14" fmla="*/ 13 w 49"/>
                <a:gd name="T15" fmla="*/ 16 h 19"/>
                <a:gd name="T16" fmla="*/ 13 w 49"/>
                <a:gd name="T17" fmla="*/ 16 h 19"/>
                <a:gd name="T18" fmla="*/ 15 w 49"/>
                <a:gd name="T19" fmla="*/ 18 h 19"/>
                <a:gd name="T20" fmla="*/ 16 w 49"/>
                <a:gd name="T21" fmla="*/ 18 h 19"/>
                <a:gd name="T22" fmla="*/ 18 w 49"/>
                <a:gd name="T23" fmla="*/ 19 h 19"/>
                <a:gd name="T24" fmla="*/ 24 w 49"/>
                <a:gd name="T25" fmla="*/ 15 h 19"/>
                <a:gd name="T26" fmla="*/ 28 w 49"/>
                <a:gd name="T27" fmla="*/ 18 h 19"/>
                <a:gd name="T28" fmla="*/ 37 w 49"/>
                <a:gd name="T29" fmla="*/ 16 h 19"/>
                <a:gd name="T30" fmla="*/ 47 w 49"/>
                <a:gd name="T31" fmla="*/ 17 h 19"/>
                <a:gd name="T32" fmla="*/ 45 w 49"/>
                <a:gd name="T33" fmla="*/ 13 h 19"/>
                <a:gd name="T34" fmla="*/ 40 w 49"/>
                <a:gd name="T35" fmla="*/ 5 h 19"/>
                <a:gd name="T36" fmla="*/ 27 w 49"/>
                <a:gd name="T37" fmla="*/ 3 h 19"/>
                <a:gd name="T38" fmla="*/ 25 w 49"/>
                <a:gd name="T39" fmla="*/ 3 h 19"/>
                <a:gd name="T40" fmla="*/ 24 w 49"/>
                <a:gd name="T41" fmla="*/ 3 h 19"/>
                <a:gd name="T42" fmla="*/ 23 w 49"/>
                <a:gd name="T43" fmla="*/ 3 h 19"/>
                <a:gd name="T44" fmla="*/ 22 w 49"/>
                <a:gd name="T45" fmla="*/ 3 h 19"/>
                <a:gd name="T46" fmla="*/ 20 w 49"/>
                <a:gd name="T47" fmla="*/ 2 h 19"/>
                <a:gd name="T48" fmla="*/ 18 w 49"/>
                <a:gd name="T49" fmla="*/ 2 h 19"/>
                <a:gd name="T50" fmla="*/ 17 w 49"/>
                <a:gd name="T51" fmla="*/ 2 h 19"/>
                <a:gd name="T52" fmla="*/ 15 w 49"/>
                <a:gd name="T53" fmla="*/ 2 h 19"/>
                <a:gd name="T54" fmla="*/ 14 w 49"/>
                <a:gd name="T55" fmla="*/ 2 h 19"/>
                <a:gd name="T56" fmla="*/ 13 w 49"/>
                <a:gd name="T57" fmla="*/ 2 h 19"/>
                <a:gd name="T58" fmla="*/ 11 w 49"/>
                <a:gd name="T59" fmla="*/ 1 h 19"/>
                <a:gd name="T60" fmla="*/ 10 w 49"/>
                <a:gd name="T61" fmla="*/ 1 h 19"/>
                <a:gd name="T62" fmla="*/ 9 w 49"/>
                <a:gd name="T63" fmla="*/ 1 h 19"/>
                <a:gd name="T64" fmla="*/ 7 w 49"/>
                <a:gd name="T65" fmla="*/ 1 h 19"/>
                <a:gd name="T66" fmla="*/ 2 w 49"/>
                <a:gd name="T67" fmla="*/ 4 h 19"/>
                <a:gd name="T68" fmla="*/ 6 w 49"/>
                <a:gd name="T69" fmla="*/ 10 h 19"/>
                <a:gd name="T70" fmla="*/ 7 w 49"/>
                <a:gd name="T7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19">
                  <a:moveTo>
                    <a:pt x="7" y="11"/>
                  </a:moveTo>
                  <a:cubicBezTo>
                    <a:pt x="7" y="11"/>
                    <a:pt x="7" y="11"/>
                    <a:pt x="8" y="12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7"/>
                    <a:pt x="15" y="17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7" y="19"/>
                    <a:pt x="18" y="19"/>
                  </a:cubicBezTo>
                  <a:cubicBezTo>
                    <a:pt x="20" y="19"/>
                    <a:pt x="22" y="16"/>
                    <a:pt x="24" y="15"/>
                  </a:cubicBezTo>
                  <a:cubicBezTo>
                    <a:pt x="26" y="14"/>
                    <a:pt x="26" y="16"/>
                    <a:pt x="28" y="18"/>
                  </a:cubicBezTo>
                  <a:cubicBezTo>
                    <a:pt x="29" y="19"/>
                    <a:pt x="33" y="17"/>
                    <a:pt x="37" y="16"/>
                  </a:cubicBezTo>
                  <a:cubicBezTo>
                    <a:pt x="41" y="14"/>
                    <a:pt x="46" y="17"/>
                    <a:pt x="47" y="17"/>
                  </a:cubicBezTo>
                  <a:cubicBezTo>
                    <a:pt x="49" y="17"/>
                    <a:pt x="47" y="13"/>
                    <a:pt x="45" y="13"/>
                  </a:cubicBezTo>
                  <a:cubicBezTo>
                    <a:pt x="42" y="12"/>
                    <a:pt x="42" y="8"/>
                    <a:pt x="40" y="5"/>
                  </a:cubicBezTo>
                  <a:cubicBezTo>
                    <a:pt x="38" y="3"/>
                    <a:pt x="30" y="2"/>
                    <a:pt x="27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4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0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3" y="5"/>
                    <a:pt x="5" y="7"/>
                    <a:pt x="6" y="10"/>
                  </a:cubicBezTo>
                  <a:cubicBezTo>
                    <a:pt x="6" y="10"/>
                    <a:pt x="7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1" name="Freeform 67"/>
            <p:cNvSpPr/>
            <p:nvPr/>
          </p:nvSpPr>
          <p:spPr bwMode="auto">
            <a:xfrm>
              <a:off x="4556126" y="3297293"/>
              <a:ext cx="35542" cy="10936"/>
            </a:xfrm>
            <a:custGeom>
              <a:avLst/>
              <a:gdLst>
                <a:gd name="T0" fmla="*/ 7 w 22"/>
                <a:gd name="T1" fmla="*/ 0 h 7"/>
                <a:gd name="T2" fmla="*/ 0 w 22"/>
                <a:gd name="T3" fmla="*/ 4 h 7"/>
                <a:gd name="T4" fmla="*/ 9 w 22"/>
                <a:gd name="T5" fmla="*/ 5 h 7"/>
                <a:gd name="T6" fmla="*/ 7 w 2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">
                  <a:moveTo>
                    <a:pt x="7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0" y="6"/>
                    <a:pt x="3" y="7"/>
                    <a:pt x="9" y="5"/>
                  </a:cubicBezTo>
                  <a:cubicBezTo>
                    <a:pt x="22" y="0"/>
                    <a:pt x="13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2" name="Freeform 68"/>
            <p:cNvSpPr/>
            <p:nvPr/>
          </p:nvSpPr>
          <p:spPr bwMode="auto">
            <a:xfrm>
              <a:off x="4621059" y="3308229"/>
              <a:ext cx="6152" cy="8202"/>
            </a:xfrm>
            <a:custGeom>
              <a:avLst/>
              <a:gdLst>
                <a:gd name="T0" fmla="*/ 3 w 4"/>
                <a:gd name="T1" fmla="*/ 3 h 5"/>
                <a:gd name="T2" fmla="*/ 2 w 4"/>
                <a:gd name="T3" fmla="*/ 0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1"/>
                    <a:pt x="1" y="5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3" name="Freeform 69"/>
            <p:cNvSpPr/>
            <p:nvPr/>
          </p:nvSpPr>
          <p:spPr bwMode="auto">
            <a:xfrm>
              <a:off x="4634045" y="3316431"/>
              <a:ext cx="12987" cy="4785"/>
            </a:xfrm>
            <a:custGeom>
              <a:avLst/>
              <a:gdLst>
                <a:gd name="T0" fmla="*/ 3 w 8"/>
                <a:gd name="T1" fmla="*/ 3 h 3"/>
                <a:gd name="T2" fmla="*/ 6 w 8"/>
                <a:gd name="T3" fmla="*/ 1 h 3"/>
                <a:gd name="T4" fmla="*/ 3 w 8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4" y="3"/>
                    <a:pt x="8" y="2"/>
                    <a:pt x="6" y="1"/>
                  </a:cubicBezTo>
                  <a:cubicBezTo>
                    <a:pt x="5" y="0"/>
                    <a:pt x="0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4" name="Freeform 70"/>
            <p:cNvSpPr/>
            <p:nvPr/>
          </p:nvSpPr>
          <p:spPr bwMode="auto">
            <a:xfrm>
              <a:off x="4640197" y="3345822"/>
              <a:ext cx="4785" cy="7519"/>
            </a:xfrm>
            <a:custGeom>
              <a:avLst/>
              <a:gdLst>
                <a:gd name="T0" fmla="*/ 2 w 3"/>
                <a:gd name="T1" fmla="*/ 3 h 5"/>
                <a:gd name="T2" fmla="*/ 2 w 3"/>
                <a:gd name="T3" fmla="*/ 1 h 5"/>
                <a:gd name="T4" fmla="*/ 2 w 3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2" y="3"/>
                  </a:moveTo>
                  <a:cubicBezTo>
                    <a:pt x="3" y="1"/>
                    <a:pt x="3" y="0"/>
                    <a:pt x="2" y="1"/>
                  </a:cubicBezTo>
                  <a:cubicBezTo>
                    <a:pt x="0" y="1"/>
                    <a:pt x="0" y="5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5" name="Freeform 71"/>
            <p:cNvSpPr/>
            <p:nvPr/>
          </p:nvSpPr>
          <p:spPr bwMode="auto">
            <a:xfrm>
              <a:off x="4634045" y="3381364"/>
              <a:ext cx="8202" cy="6152"/>
            </a:xfrm>
            <a:custGeom>
              <a:avLst/>
              <a:gdLst>
                <a:gd name="T0" fmla="*/ 3 w 5"/>
                <a:gd name="T1" fmla="*/ 3 h 4"/>
                <a:gd name="T2" fmla="*/ 2 w 5"/>
                <a:gd name="T3" fmla="*/ 1 h 4"/>
                <a:gd name="T4" fmla="*/ 3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5" y="2"/>
                    <a:pt x="5" y="0"/>
                    <a:pt x="2" y="1"/>
                  </a:cubicBezTo>
                  <a:cubicBezTo>
                    <a:pt x="0" y="1"/>
                    <a:pt x="0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6" name="Freeform 72"/>
            <p:cNvSpPr/>
            <p:nvPr/>
          </p:nvSpPr>
          <p:spPr bwMode="auto">
            <a:xfrm>
              <a:off x="4635412" y="3369744"/>
              <a:ext cx="6835" cy="4785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3" y="0"/>
                  </a:cubicBezTo>
                  <a:cubicBezTo>
                    <a:pt x="1" y="0"/>
                    <a:pt x="0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7" name="Freeform 73"/>
            <p:cNvSpPr/>
            <p:nvPr/>
          </p:nvSpPr>
          <p:spPr bwMode="auto">
            <a:xfrm>
              <a:off x="4619692" y="3400503"/>
              <a:ext cx="10936" cy="8202"/>
            </a:xfrm>
            <a:custGeom>
              <a:avLst/>
              <a:gdLst>
                <a:gd name="T0" fmla="*/ 4 w 7"/>
                <a:gd name="T1" fmla="*/ 3 h 5"/>
                <a:gd name="T2" fmla="*/ 2 w 7"/>
                <a:gd name="T3" fmla="*/ 1 h 5"/>
                <a:gd name="T4" fmla="*/ 4 w 7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4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0" y="2"/>
                    <a:pt x="2" y="5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8" name="Freeform 74"/>
            <p:cNvSpPr/>
            <p:nvPr/>
          </p:nvSpPr>
          <p:spPr bwMode="auto">
            <a:xfrm>
              <a:off x="4660019" y="3379314"/>
              <a:ext cx="14354" cy="9569"/>
            </a:xfrm>
            <a:custGeom>
              <a:avLst/>
              <a:gdLst>
                <a:gd name="T0" fmla="*/ 2 w 9"/>
                <a:gd name="T1" fmla="*/ 2 h 6"/>
                <a:gd name="T2" fmla="*/ 5 w 9"/>
                <a:gd name="T3" fmla="*/ 4 h 6"/>
                <a:gd name="T4" fmla="*/ 2 w 9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2" y="2"/>
                  </a:moveTo>
                  <a:cubicBezTo>
                    <a:pt x="0" y="3"/>
                    <a:pt x="4" y="6"/>
                    <a:pt x="5" y="4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09" name="Freeform 75"/>
            <p:cNvSpPr/>
            <p:nvPr/>
          </p:nvSpPr>
          <p:spPr bwMode="auto">
            <a:xfrm>
              <a:off x="4398235" y="3187248"/>
              <a:ext cx="9569" cy="9569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4 w 6"/>
                <a:gd name="T5" fmla="*/ 5 h 6"/>
                <a:gd name="T6" fmla="*/ 3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0" y="0"/>
                    <a:pt x="1" y="1"/>
                    <a:pt x="0" y="3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4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0" name="Freeform 76"/>
            <p:cNvSpPr/>
            <p:nvPr/>
          </p:nvSpPr>
          <p:spPr bwMode="auto">
            <a:xfrm>
              <a:off x="4398235" y="3200235"/>
              <a:ext cx="9569" cy="6152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5" y="3"/>
                    <a:pt x="6" y="0"/>
                    <a:pt x="4" y="0"/>
                  </a:cubicBezTo>
                  <a:cubicBezTo>
                    <a:pt x="3" y="0"/>
                    <a:pt x="0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1" name="Freeform 77"/>
            <p:cNvSpPr/>
            <p:nvPr/>
          </p:nvSpPr>
          <p:spPr bwMode="auto">
            <a:xfrm>
              <a:off x="4637463" y="3059432"/>
              <a:ext cx="10936" cy="9569"/>
            </a:xfrm>
            <a:custGeom>
              <a:avLst/>
              <a:gdLst>
                <a:gd name="T0" fmla="*/ 4 w 7"/>
                <a:gd name="T1" fmla="*/ 1 h 6"/>
                <a:gd name="T2" fmla="*/ 2 w 7"/>
                <a:gd name="T3" fmla="*/ 5 h 6"/>
                <a:gd name="T4" fmla="*/ 4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2" y="2"/>
                    <a:pt x="0" y="6"/>
                    <a:pt x="2" y="5"/>
                  </a:cubicBezTo>
                  <a:cubicBezTo>
                    <a:pt x="5" y="3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2" name="Freeform 78"/>
            <p:cNvSpPr/>
            <p:nvPr/>
          </p:nvSpPr>
          <p:spPr bwMode="auto">
            <a:xfrm>
              <a:off x="4719484" y="2723147"/>
              <a:ext cx="45111" cy="19138"/>
            </a:xfrm>
            <a:custGeom>
              <a:avLst/>
              <a:gdLst>
                <a:gd name="T0" fmla="*/ 17 w 28"/>
                <a:gd name="T1" fmla="*/ 3 h 12"/>
                <a:gd name="T2" fmla="*/ 5 w 28"/>
                <a:gd name="T3" fmla="*/ 2 h 12"/>
                <a:gd name="T4" fmla="*/ 25 w 28"/>
                <a:gd name="T5" fmla="*/ 10 h 12"/>
                <a:gd name="T6" fmla="*/ 17 w 28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2">
                  <a:moveTo>
                    <a:pt x="17" y="3"/>
                  </a:moveTo>
                  <a:cubicBezTo>
                    <a:pt x="11" y="0"/>
                    <a:pt x="0" y="1"/>
                    <a:pt x="5" y="2"/>
                  </a:cubicBezTo>
                  <a:cubicBezTo>
                    <a:pt x="9" y="4"/>
                    <a:pt x="18" y="12"/>
                    <a:pt x="25" y="10"/>
                  </a:cubicBezTo>
                  <a:cubicBezTo>
                    <a:pt x="28" y="9"/>
                    <a:pt x="24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3" name="Freeform 79"/>
            <p:cNvSpPr/>
            <p:nvPr/>
          </p:nvSpPr>
          <p:spPr bwMode="auto">
            <a:xfrm>
              <a:off x="4751609" y="2781244"/>
              <a:ext cx="19822" cy="23923"/>
            </a:xfrm>
            <a:custGeom>
              <a:avLst/>
              <a:gdLst>
                <a:gd name="T0" fmla="*/ 3 w 12"/>
                <a:gd name="T1" fmla="*/ 15 h 15"/>
                <a:gd name="T2" fmla="*/ 11 w 12"/>
                <a:gd name="T3" fmla="*/ 9 h 15"/>
                <a:gd name="T4" fmla="*/ 10 w 12"/>
                <a:gd name="T5" fmla="*/ 3 h 15"/>
                <a:gd name="T6" fmla="*/ 4 w 12"/>
                <a:gd name="T7" fmla="*/ 9 h 15"/>
                <a:gd name="T8" fmla="*/ 3 w 1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3" y="15"/>
                  </a:moveTo>
                  <a:cubicBezTo>
                    <a:pt x="4" y="15"/>
                    <a:pt x="12" y="10"/>
                    <a:pt x="11" y="9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0"/>
                    <a:pt x="7" y="5"/>
                    <a:pt x="4" y="9"/>
                  </a:cubicBezTo>
                  <a:cubicBezTo>
                    <a:pt x="1" y="12"/>
                    <a:pt x="0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4" name="Freeform 80"/>
            <p:cNvSpPr/>
            <p:nvPr/>
          </p:nvSpPr>
          <p:spPr bwMode="auto">
            <a:xfrm>
              <a:off x="4790568" y="2682819"/>
              <a:ext cx="101843" cy="109361"/>
            </a:xfrm>
            <a:custGeom>
              <a:avLst/>
              <a:gdLst>
                <a:gd name="T0" fmla="*/ 39 w 63"/>
                <a:gd name="T1" fmla="*/ 26 h 68"/>
                <a:gd name="T2" fmla="*/ 37 w 63"/>
                <a:gd name="T3" fmla="*/ 22 h 68"/>
                <a:gd name="T4" fmla="*/ 30 w 63"/>
                <a:gd name="T5" fmla="*/ 27 h 68"/>
                <a:gd name="T6" fmla="*/ 33 w 63"/>
                <a:gd name="T7" fmla="*/ 17 h 68"/>
                <a:gd name="T8" fmla="*/ 40 w 63"/>
                <a:gd name="T9" fmla="*/ 9 h 68"/>
                <a:gd name="T10" fmla="*/ 41 w 63"/>
                <a:gd name="T11" fmla="*/ 5 h 68"/>
                <a:gd name="T12" fmla="*/ 45 w 63"/>
                <a:gd name="T13" fmla="*/ 1 h 68"/>
                <a:gd name="T14" fmla="*/ 34 w 63"/>
                <a:gd name="T15" fmla="*/ 5 h 68"/>
                <a:gd name="T16" fmla="*/ 24 w 63"/>
                <a:gd name="T17" fmla="*/ 15 h 68"/>
                <a:gd name="T18" fmla="*/ 16 w 63"/>
                <a:gd name="T19" fmla="*/ 29 h 68"/>
                <a:gd name="T20" fmla="*/ 16 w 63"/>
                <a:gd name="T21" fmla="*/ 34 h 68"/>
                <a:gd name="T22" fmla="*/ 12 w 63"/>
                <a:gd name="T23" fmla="*/ 36 h 68"/>
                <a:gd name="T24" fmla="*/ 4 w 63"/>
                <a:gd name="T25" fmla="*/ 42 h 68"/>
                <a:gd name="T26" fmla="*/ 7 w 63"/>
                <a:gd name="T27" fmla="*/ 44 h 68"/>
                <a:gd name="T28" fmla="*/ 2 w 63"/>
                <a:gd name="T29" fmla="*/ 51 h 68"/>
                <a:gd name="T30" fmla="*/ 8 w 63"/>
                <a:gd name="T31" fmla="*/ 54 h 68"/>
                <a:gd name="T32" fmla="*/ 27 w 63"/>
                <a:gd name="T33" fmla="*/ 53 h 68"/>
                <a:gd name="T34" fmla="*/ 29 w 63"/>
                <a:gd name="T35" fmla="*/ 56 h 68"/>
                <a:gd name="T36" fmla="*/ 29 w 63"/>
                <a:gd name="T37" fmla="*/ 62 h 68"/>
                <a:gd name="T38" fmla="*/ 35 w 63"/>
                <a:gd name="T39" fmla="*/ 64 h 68"/>
                <a:gd name="T40" fmla="*/ 41 w 63"/>
                <a:gd name="T41" fmla="*/ 58 h 68"/>
                <a:gd name="T42" fmla="*/ 44 w 63"/>
                <a:gd name="T43" fmla="*/ 56 h 68"/>
                <a:gd name="T44" fmla="*/ 49 w 63"/>
                <a:gd name="T45" fmla="*/ 51 h 68"/>
                <a:gd name="T46" fmla="*/ 50 w 63"/>
                <a:gd name="T47" fmla="*/ 55 h 68"/>
                <a:gd name="T48" fmla="*/ 48 w 63"/>
                <a:gd name="T49" fmla="*/ 62 h 68"/>
                <a:gd name="T50" fmla="*/ 53 w 63"/>
                <a:gd name="T51" fmla="*/ 60 h 68"/>
                <a:gd name="T52" fmla="*/ 56 w 63"/>
                <a:gd name="T53" fmla="*/ 66 h 68"/>
                <a:gd name="T54" fmla="*/ 63 w 63"/>
                <a:gd name="T55" fmla="*/ 54 h 68"/>
                <a:gd name="T56" fmla="*/ 59 w 63"/>
                <a:gd name="T57" fmla="*/ 54 h 68"/>
                <a:gd name="T58" fmla="*/ 61 w 63"/>
                <a:gd name="T59" fmla="*/ 49 h 68"/>
                <a:gd name="T60" fmla="*/ 55 w 63"/>
                <a:gd name="T61" fmla="*/ 51 h 68"/>
                <a:gd name="T62" fmla="*/ 60 w 63"/>
                <a:gd name="T63" fmla="*/ 44 h 68"/>
                <a:gd name="T64" fmla="*/ 58 w 63"/>
                <a:gd name="T65" fmla="*/ 44 h 68"/>
                <a:gd name="T66" fmla="*/ 57 w 63"/>
                <a:gd name="T67" fmla="*/ 38 h 68"/>
                <a:gd name="T68" fmla="*/ 59 w 63"/>
                <a:gd name="T69" fmla="*/ 32 h 68"/>
                <a:gd name="T70" fmla="*/ 49 w 63"/>
                <a:gd name="T71" fmla="*/ 30 h 68"/>
                <a:gd name="T72" fmla="*/ 43 w 63"/>
                <a:gd name="T73" fmla="*/ 31 h 68"/>
                <a:gd name="T74" fmla="*/ 39 w 63"/>
                <a:gd name="T75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68">
                  <a:moveTo>
                    <a:pt x="39" y="26"/>
                  </a:moveTo>
                  <a:cubicBezTo>
                    <a:pt x="39" y="25"/>
                    <a:pt x="39" y="22"/>
                    <a:pt x="37" y="22"/>
                  </a:cubicBezTo>
                  <a:cubicBezTo>
                    <a:pt x="36" y="21"/>
                    <a:pt x="31" y="25"/>
                    <a:pt x="30" y="27"/>
                  </a:cubicBezTo>
                  <a:cubicBezTo>
                    <a:pt x="29" y="28"/>
                    <a:pt x="33" y="18"/>
                    <a:pt x="33" y="17"/>
                  </a:cubicBezTo>
                  <a:cubicBezTo>
                    <a:pt x="33" y="16"/>
                    <a:pt x="40" y="9"/>
                    <a:pt x="40" y="9"/>
                  </a:cubicBezTo>
                  <a:cubicBezTo>
                    <a:pt x="41" y="8"/>
                    <a:pt x="40" y="6"/>
                    <a:pt x="41" y="5"/>
                  </a:cubicBezTo>
                  <a:cubicBezTo>
                    <a:pt x="41" y="4"/>
                    <a:pt x="44" y="2"/>
                    <a:pt x="45" y="1"/>
                  </a:cubicBezTo>
                  <a:cubicBezTo>
                    <a:pt x="45" y="0"/>
                    <a:pt x="35" y="4"/>
                    <a:pt x="34" y="5"/>
                  </a:cubicBezTo>
                  <a:cubicBezTo>
                    <a:pt x="33" y="6"/>
                    <a:pt x="28" y="12"/>
                    <a:pt x="24" y="15"/>
                  </a:cubicBezTo>
                  <a:cubicBezTo>
                    <a:pt x="21" y="19"/>
                    <a:pt x="17" y="27"/>
                    <a:pt x="16" y="29"/>
                  </a:cubicBezTo>
                  <a:cubicBezTo>
                    <a:pt x="15" y="31"/>
                    <a:pt x="15" y="31"/>
                    <a:pt x="16" y="34"/>
                  </a:cubicBezTo>
                  <a:cubicBezTo>
                    <a:pt x="17" y="36"/>
                    <a:pt x="13" y="35"/>
                    <a:pt x="12" y="36"/>
                  </a:cubicBezTo>
                  <a:cubicBezTo>
                    <a:pt x="11" y="36"/>
                    <a:pt x="6" y="39"/>
                    <a:pt x="4" y="42"/>
                  </a:cubicBezTo>
                  <a:cubicBezTo>
                    <a:pt x="1" y="44"/>
                    <a:pt x="6" y="44"/>
                    <a:pt x="7" y="44"/>
                  </a:cubicBezTo>
                  <a:cubicBezTo>
                    <a:pt x="9" y="44"/>
                    <a:pt x="4" y="48"/>
                    <a:pt x="2" y="51"/>
                  </a:cubicBezTo>
                  <a:cubicBezTo>
                    <a:pt x="0" y="53"/>
                    <a:pt x="5" y="54"/>
                    <a:pt x="8" y="54"/>
                  </a:cubicBezTo>
                  <a:cubicBezTo>
                    <a:pt x="12" y="54"/>
                    <a:pt x="25" y="53"/>
                    <a:pt x="27" y="53"/>
                  </a:cubicBezTo>
                  <a:cubicBezTo>
                    <a:pt x="30" y="53"/>
                    <a:pt x="32" y="55"/>
                    <a:pt x="29" y="56"/>
                  </a:cubicBezTo>
                  <a:cubicBezTo>
                    <a:pt x="27" y="58"/>
                    <a:pt x="28" y="59"/>
                    <a:pt x="29" y="62"/>
                  </a:cubicBezTo>
                  <a:cubicBezTo>
                    <a:pt x="30" y="65"/>
                    <a:pt x="33" y="64"/>
                    <a:pt x="35" y="64"/>
                  </a:cubicBezTo>
                  <a:cubicBezTo>
                    <a:pt x="37" y="63"/>
                    <a:pt x="40" y="60"/>
                    <a:pt x="41" y="58"/>
                  </a:cubicBezTo>
                  <a:cubicBezTo>
                    <a:pt x="41" y="57"/>
                    <a:pt x="43" y="56"/>
                    <a:pt x="44" y="56"/>
                  </a:cubicBezTo>
                  <a:cubicBezTo>
                    <a:pt x="45" y="56"/>
                    <a:pt x="47" y="52"/>
                    <a:pt x="49" y="51"/>
                  </a:cubicBezTo>
                  <a:cubicBezTo>
                    <a:pt x="50" y="50"/>
                    <a:pt x="49" y="53"/>
                    <a:pt x="50" y="55"/>
                  </a:cubicBezTo>
                  <a:cubicBezTo>
                    <a:pt x="52" y="57"/>
                    <a:pt x="48" y="61"/>
                    <a:pt x="48" y="62"/>
                  </a:cubicBezTo>
                  <a:cubicBezTo>
                    <a:pt x="47" y="64"/>
                    <a:pt x="51" y="60"/>
                    <a:pt x="53" y="60"/>
                  </a:cubicBezTo>
                  <a:cubicBezTo>
                    <a:pt x="55" y="60"/>
                    <a:pt x="53" y="64"/>
                    <a:pt x="56" y="66"/>
                  </a:cubicBezTo>
                  <a:cubicBezTo>
                    <a:pt x="59" y="68"/>
                    <a:pt x="62" y="56"/>
                    <a:pt x="63" y="54"/>
                  </a:cubicBezTo>
                  <a:cubicBezTo>
                    <a:pt x="63" y="52"/>
                    <a:pt x="60" y="53"/>
                    <a:pt x="59" y="54"/>
                  </a:cubicBezTo>
                  <a:cubicBezTo>
                    <a:pt x="57" y="55"/>
                    <a:pt x="60" y="50"/>
                    <a:pt x="61" y="49"/>
                  </a:cubicBezTo>
                  <a:cubicBezTo>
                    <a:pt x="62" y="47"/>
                    <a:pt x="54" y="52"/>
                    <a:pt x="55" y="51"/>
                  </a:cubicBezTo>
                  <a:cubicBezTo>
                    <a:pt x="55" y="50"/>
                    <a:pt x="58" y="46"/>
                    <a:pt x="60" y="44"/>
                  </a:cubicBezTo>
                  <a:cubicBezTo>
                    <a:pt x="61" y="42"/>
                    <a:pt x="59" y="43"/>
                    <a:pt x="58" y="44"/>
                  </a:cubicBezTo>
                  <a:cubicBezTo>
                    <a:pt x="57" y="45"/>
                    <a:pt x="58" y="41"/>
                    <a:pt x="57" y="38"/>
                  </a:cubicBezTo>
                  <a:cubicBezTo>
                    <a:pt x="56" y="36"/>
                    <a:pt x="58" y="33"/>
                    <a:pt x="59" y="32"/>
                  </a:cubicBezTo>
                  <a:cubicBezTo>
                    <a:pt x="61" y="31"/>
                    <a:pt x="51" y="30"/>
                    <a:pt x="49" y="30"/>
                  </a:cubicBezTo>
                  <a:cubicBezTo>
                    <a:pt x="47" y="30"/>
                    <a:pt x="46" y="30"/>
                    <a:pt x="43" y="31"/>
                  </a:cubicBezTo>
                  <a:cubicBezTo>
                    <a:pt x="41" y="31"/>
                    <a:pt x="39" y="27"/>
                    <a:pt x="3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5" name="Freeform 81"/>
            <p:cNvSpPr/>
            <p:nvPr/>
          </p:nvSpPr>
          <p:spPr bwMode="auto">
            <a:xfrm>
              <a:off x="4545189" y="2425137"/>
              <a:ext cx="19138" cy="24606"/>
            </a:xfrm>
            <a:custGeom>
              <a:avLst/>
              <a:gdLst>
                <a:gd name="T0" fmla="*/ 3 w 12"/>
                <a:gd name="T1" fmla="*/ 14 h 15"/>
                <a:gd name="T2" fmla="*/ 11 w 12"/>
                <a:gd name="T3" fmla="*/ 5 h 15"/>
                <a:gd name="T4" fmla="*/ 8 w 12"/>
                <a:gd name="T5" fmla="*/ 0 h 15"/>
                <a:gd name="T6" fmla="*/ 3 w 12"/>
                <a:gd name="T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3" y="14"/>
                  </a:moveTo>
                  <a:cubicBezTo>
                    <a:pt x="6" y="15"/>
                    <a:pt x="11" y="7"/>
                    <a:pt x="11" y="5"/>
                  </a:cubicBezTo>
                  <a:cubicBezTo>
                    <a:pt x="12" y="4"/>
                    <a:pt x="11" y="0"/>
                    <a:pt x="8" y="0"/>
                  </a:cubicBezTo>
                  <a:cubicBezTo>
                    <a:pt x="4" y="1"/>
                    <a:pt x="0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6" name="Freeform 82"/>
            <p:cNvSpPr/>
            <p:nvPr/>
          </p:nvSpPr>
          <p:spPr bwMode="auto">
            <a:xfrm>
              <a:off x="4496660" y="2412151"/>
              <a:ext cx="41694" cy="29391"/>
            </a:xfrm>
            <a:custGeom>
              <a:avLst/>
              <a:gdLst>
                <a:gd name="T0" fmla="*/ 14 w 26"/>
                <a:gd name="T1" fmla="*/ 3 h 18"/>
                <a:gd name="T2" fmla="*/ 5 w 26"/>
                <a:gd name="T3" fmla="*/ 10 h 18"/>
                <a:gd name="T4" fmla="*/ 1 w 26"/>
                <a:gd name="T5" fmla="*/ 16 h 18"/>
                <a:gd name="T6" fmla="*/ 4 w 26"/>
                <a:gd name="T7" fmla="*/ 15 h 18"/>
                <a:gd name="T8" fmla="*/ 7 w 26"/>
                <a:gd name="T9" fmla="*/ 15 h 18"/>
                <a:gd name="T10" fmla="*/ 14 w 26"/>
                <a:gd name="T11" fmla="*/ 13 h 18"/>
                <a:gd name="T12" fmla="*/ 25 w 26"/>
                <a:gd name="T13" fmla="*/ 2 h 18"/>
                <a:gd name="T14" fmla="*/ 22 w 26"/>
                <a:gd name="T15" fmla="*/ 3 h 18"/>
                <a:gd name="T16" fmla="*/ 14 w 26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4" y="3"/>
                  </a:moveTo>
                  <a:cubicBezTo>
                    <a:pt x="11" y="4"/>
                    <a:pt x="7" y="8"/>
                    <a:pt x="5" y="10"/>
                  </a:cubicBezTo>
                  <a:cubicBezTo>
                    <a:pt x="2" y="13"/>
                    <a:pt x="0" y="15"/>
                    <a:pt x="1" y="16"/>
                  </a:cubicBezTo>
                  <a:cubicBezTo>
                    <a:pt x="2" y="18"/>
                    <a:pt x="3" y="16"/>
                    <a:pt x="4" y="15"/>
                  </a:cubicBezTo>
                  <a:cubicBezTo>
                    <a:pt x="6" y="14"/>
                    <a:pt x="4" y="16"/>
                    <a:pt x="7" y="15"/>
                  </a:cubicBezTo>
                  <a:cubicBezTo>
                    <a:pt x="8" y="15"/>
                    <a:pt x="10" y="14"/>
                    <a:pt x="14" y="13"/>
                  </a:cubicBezTo>
                  <a:cubicBezTo>
                    <a:pt x="19" y="12"/>
                    <a:pt x="25" y="5"/>
                    <a:pt x="25" y="2"/>
                  </a:cubicBezTo>
                  <a:cubicBezTo>
                    <a:pt x="26" y="0"/>
                    <a:pt x="24" y="2"/>
                    <a:pt x="22" y="3"/>
                  </a:cubicBezTo>
                  <a:cubicBezTo>
                    <a:pt x="20" y="3"/>
                    <a:pt x="18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7" name="Freeform 83"/>
            <p:cNvSpPr/>
            <p:nvPr/>
          </p:nvSpPr>
          <p:spPr bwMode="auto">
            <a:xfrm>
              <a:off x="4459751" y="2332864"/>
              <a:ext cx="98425" cy="82705"/>
            </a:xfrm>
            <a:custGeom>
              <a:avLst/>
              <a:gdLst>
                <a:gd name="T0" fmla="*/ 61 w 61"/>
                <a:gd name="T1" fmla="*/ 36 h 51"/>
                <a:gd name="T2" fmla="*/ 55 w 61"/>
                <a:gd name="T3" fmla="*/ 32 h 51"/>
                <a:gd name="T4" fmla="*/ 50 w 61"/>
                <a:gd name="T5" fmla="*/ 35 h 51"/>
                <a:gd name="T6" fmla="*/ 49 w 61"/>
                <a:gd name="T7" fmla="*/ 22 h 51"/>
                <a:gd name="T8" fmla="*/ 41 w 61"/>
                <a:gd name="T9" fmla="*/ 18 h 51"/>
                <a:gd name="T10" fmla="*/ 38 w 61"/>
                <a:gd name="T11" fmla="*/ 12 h 51"/>
                <a:gd name="T12" fmla="*/ 33 w 61"/>
                <a:gd name="T13" fmla="*/ 7 h 51"/>
                <a:gd name="T14" fmla="*/ 29 w 61"/>
                <a:gd name="T15" fmla="*/ 12 h 51"/>
                <a:gd name="T16" fmla="*/ 30 w 61"/>
                <a:gd name="T17" fmla="*/ 5 h 51"/>
                <a:gd name="T18" fmla="*/ 27 w 61"/>
                <a:gd name="T19" fmla="*/ 0 h 51"/>
                <a:gd name="T20" fmla="*/ 22 w 61"/>
                <a:gd name="T21" fmla="*/ 6 h 51"/>
                <a:gd name="T22" fmla="*/ 15 w 61"/>
                <a:gd name="T23" fmla="*/ 28 h 51"/>
                <a:gd name="T24" fmla="*/ 6 w 61"/>
                <a:gd name="T25" fmla="*/ 33 h 51"/>
                <a:gd name="T26" fmla="*/ 1 w 61"/>
                <a:gd name="T27" fmla="*/ 39 h 51"/>
                <a:gd name="T28" fmla="*/ 11 w 61"/>
                <a:gd name="T29" fmla="*/ 41 h 51"/>
                <a:gd name="T30" fmla="*/ 10 w 61"/>
                <a:gd name="T31" fmla="*/ 51 h 51"/>
                <a:gd name="T32" fmla="*/ 23 w 61"/>
                <a:gd name="T33" fmla="*/ 48 h 51"/>
                <a:gd name="T34" fmla="*/ 30 w 61"/>
                <a:gd name="T35" fmla="*/ 40 h 51"/>
                <a:gd name="T36" fmla="*/ 31 w 61"/>
                <a:gd name="T37" fmla="*/ 36 h 51"/>
                <a:gd name="T38" fmla="*/ 39 w 61"/>
                <a:gd name="T39" fmla="*/ 30 h 51"/>
                <a:gd name="T40" fmla="*/ 39 w 61"/>
                <a:gd name="T41" fmla="*/ 35 h 51"/>
                <a:gd name="T42" fmla="*/ 43 w 61"/>
                <a:gd name="T43" fmla="*/ 38 h 51"/>
                <a:gd name="T44" fmla="*/ 53 w 61"/>
                <a:gd name="T45" fmla="*/ 42 h 51"/>
                <a:gd name="T46" fmla="*/ 61 w 61"/>
                <a:gd name="T47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" h="51">
                  <a:moveTo>
                    <a:pt x="61" y="36"/>
                  </a:moveTo>
                  <a:cubicBezTo>
                    <a:pt x="61" y="34"/>
                    <a:pt x="58" y="33"/>
                    <a:pt x="55" y="32"/>
                  </a:cubicBezTo>
                  <a:cubicBezTo>
                    <a:pt x="51" y="32"/>
                    <a:pt x="53" y="34"/>
                    <a:pt x="50" y="35"/>
                  </a:cubicBezTo>
                  <a:cubicBezTo>
                    <a:pt x="47" y="36"/>
                    <a:pt x="52" y="23"/>
                    <a:pt x="49" y="22"/>
                  </a:cubicBezTo>
                  <a:cubicBezTo>
                    <a:pt x="46" y="21"/>
                    <a:pt x="41" y="21"/>
                    <a:pt x="41" y="18"/>
                  </a:cubicBezTo>
                  <a:cubicBezTo>
                    <a:pt x="41" y="16"/>
                    <a:pt x="40" y="13"/>
                    <a:pt x="38" y="12"/>
                  </a:cubicBezTo>
                  <a:cubicBezTo>
                    <a:pt x="36" y="11"/>
                    <a:pt x="35" y="9"/>
                    <a:pt x="33" y="7"/>
                  </a:cubicBezTo>
                  <a:cubicBezTo>
                    <a:pt x="31" y="6"/>
                    <a:pt x="31" y="11"/>
                    <a:pt x="29" y="12"/>
                  </a:cubicBezTo>
                  <a:cubicBezTo>
                    <a:pt x="26" y="12"/>
                    <a:pt x="29" y="7"/>
                    <a:pt x="30" y="5"/>
                  </a:cubicBezTo>
                  <a:cubicBezTo>
                    <a:pt x="31" y="3"/>
                    <a:pt x="29" y="0"/>
                    <a:pt x="27" y="0"/>
                  </a:cubicBezTo>
                  <a:cubicBezTo>
                    <a:pt x="25" y="1"/>
                    <a:pt x="24" y="4"/>
                    <a:pt x="22" y="6"/>
                  </a:cubicBezTo>
                  <a:cubicBezTo>
                    <a:pt x="21" y="8"/>
                    <a:pt x="16" y="25"/>
                    <a:pt x="15" y="28"/>
                  </a:cubicBezTo>
                  <a:cubicBezTo>
                    <a:pt x="15" y="31"/>
                    <a:pt x="12" y="31"/>
                    <a:pt x="6" y="33"/>
                  </a:cubicBezTo>
                  <a:cubicBezTo>
                    <a:pt x="0" y="36"/>
                    <a:pt x="0" y="37"/>
                    <a:pt x="1" y="39"/>
                  </a:cubicBezTo>
                  <a:cubicBezTo>
                    <a:pt x="1" y="42"/>
                    <a:pt x="9" y="41"/>
                    <a:pt x="11" y="41"/>
                  </a:cubicBezTo>
                  <a:cubicBezTo>
                    <a:pt x="13" y="42"/>
                    <a:pt x="6" y="50"/>
                    <a:pt x="10" y="51"/>
                  </a:cubicBezTo>
                  <a:cubicBezTo>
                    <a:pt x="13" y="51"/>
                    <a:pt x="22" y="48"/>
                    <a:pt x="23" y="48"/>
                  </a:cubicBezTo>
                  <a:cubicBezTo>
                    <a:pt x="24" y="48"/>
                    <a:pt x="28" y="41"/>
                    <a:pt x="30" y="40"/>
                  </a:cubicBezTo>
                  <a:cubicBezTo>
                    <a:pt x="32" y="38"/>
                    <a:pt x="31" y="37"/>
                    <a:pt x="31" y="36"/>
                  </a:cubicBezTo>
                  <a:cubicBezTo>
                    <a:pt x="31" y="35"/>
                    <a:pt x="37" y="30"/>
                    <a:pt x="39" y="30"/>
                  </a:cubicBezTo>
                  <a:cubicBezTo>
                    <a:pt x="41" y="29"/>
                    <a:pt x="40" y="33"/>
                    <a:pt x="39" y="35"/>
                  </a:cubicBezTo>
                  <a:cubicBezTo>
                    <a:pt x="38" y="36"/>
                    <a:pt x="39" y="38"/>
                    <a:pt x="43" y="38"/>
                  </a:cubicBezTo>
                  <a:cubicBezTo>
                    <a:pt x="47" y="39"/>
                    <a:pt x="49" y="42"/>
                    <a:pt x="53" y="42"/>
                  </a:cubicBezTo>
                  <a:cubicBezTo>
                    <a:pt x="57" y="42"/>
                    <a:pt x="61" y="37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8" name="Freeform 84"/>
            <p:cNvSpPr/>
            <p:nvPr/>
          </p:nvSpPr>
          <p:spPr bwMode="auto">
            <a:xfrm>
              <a:off x="4584149" y="2399164"/>
              <a:ext cx="19138" cy="15037"/>
            </a:xfrm>
            <a:custGeom>
              <a:avLst/>
              <a:gdLst>
                <a:gd name="T0" fmla="*/ 3 w 12"/>
                <a:gd name="T1" fmla="*/ 1 h 9"/>
                <a:gd name="T2" fmla="*/ 3 w 12"/>
                <a:gd name="T3" fmla="*/ 8 h 9"/>
                <a:gd name="T4" fmla="*/ 10 w 12"/>
                <a:gd name="T5" fmla="*/ 6 h 9"/>
                <a:gd name="T6" fmla="*/ 7 w 12"/>
                <a:gd name="T7" fmla="*/ 4 h 9"/>
                <a:gd name="T8" fmla="*/ 3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3" y="1"/>
                  </a:moveTo>
                  <a:cubicBezTo>
                    <a:pt x="0" y="2"/>
                    <a:pt x="1" y="6"/>
                    <a:pt x="3" y="8"/>
                  </a:cubicBezTo>
                  <a:cubicBezTo>
                    <a:pt x="4" y="9"/>
                    <a:pt x="8" y="7"/>
                    <a:pt x="10" y="6"/>
                  </a:cubicBezTo>
                  <a:cubicBezTo>
                    <a:pt x="12" y="5"/>
                    <a:pt x="7" y="4"/>
                    <a:pt x="7" y="4"/>
                  </a:cubicBezTo>
                  <a:cubicBezTo>
                    <a:pt x="6" y="4"/>
                    <a:pt x="5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19" name="Freeform 85"/>
            <p:cNvSpPr/>
            <p:nvPr/>
          </p:nvSpPr>
          <p:spPr bwMode="auto">
            <a:xfrm>
              <a:off x="4599870" y="2394379"/>
              <a:ext cx="16404" cy="10253"/>
            </a:xfrm>
            <a:custGeom>
              <a:avLst/>
              <a:gdLst>
                <a:gd name="T0" fmla="*/ 1 w 10"/>
                <a:gd name="T1" fmla="*/ 2 h 6"/>
                <a:gd name="T2" fmla="*/ 7 w 10"/>
                <a:gd name="T3" fmla="*/ 6 h 6"/>
                <a:gd name="T4" fmla="*/ 6 w 10"/>
                <a:gd name="T5" fmla="*/ 2 h 6"/>
                <a:gd name="T6" fmla="*/ 1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2"/>
                  </a:moveTo>
                  <a:cubicBezTo>
                    <a:pt x="0" y="3"/>
                    <a:pt x="3" y="6"/>
                    <a:pt x="7" y="6"/>
                  </a:cubicBezTo>
                  <a:cubicBezTo>
                    <a:pt x="10" y="6"/>
                    <a:pt x="7" y="3"/>
                    <a:pt x="6" y="2"/>
                  </a:cubicBezTo>
                  <a:cubicBezTo>
                    <a:pt x="4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0" name="Freeform 86"/>
            <p:cNvSpPr/>
            <p:nvPr/>
          </p:nvSpPr>
          <p:spPr bwMode="auto">
            <a:xfrm>
              <a:off x="4653184" y="2265197"/>
              <a:ext cx="21189" cy="19138"/>
            </a:xfrm>
            <a:custGeom>
              <a:avLst/>
              <a:gdLst>
                <a:gd name="T0" fmla="*/ 5 w 13"/>
                <a:gd name="T1" fmla="*/ 12 h 12"/>
                <a:gd name="T2" fmla="*/ 11 w 13"/>
                <a:gd name="T3" fmla="*/ 9 h 12"/>
                <a:gd name="T4" fmla="*/ 9 w 13"/>
                <a:gd name="T5" fmla="*/ 0 h 12"/>
                <a:gd name="T6" fmla="*/ 0 w 13"/>
                <a:gd name="T7" fmla="*/ 5 h 12"/>
                <a:gd name="T8" fmla="*/ 5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8" y="12"/>
                    <a:pt x="9" y="11"/>
                    <a:pt x="11" y="9"/>
                  </a:cubicBezTo>
                  <a:cubicBezTo>
                    <a:pt x="12" y="6"/>
                    <a:pt x="13" y="1"/>
                    <a:pt x="9" y="0"/>
                  </a:cubicBezTo>
                  <a:cubicBezTo>
                    <a:pt x="5" y="0"/>
                    <a:pt x="1" y="4"/>
                    <a:pt x="0" y="5"/>
                  </a:cubicBezTo>
                  <a:cubicBezTo>
                    <a:pt x="0" y="7"/>
                    <a:pt x="0" y="12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1" name="Freeform 87"/>
            <p:cNvSpPr/>
            <p:nvPr/>
          </p:nvSpPr>
          <p:spPr bwMode="auto">
            <a:xfrm>
              <a:off x="4591668" y="2205731"/>
              <a:ext cx="28024" cy="14354"/>
            </a:xfrm>
            <a:custGeom>
              <a:avLst/>
              <a:gdLst>
                <a:gd name="T0" fmla="*/ 16 w 17"/>
                <a:gd name="T1" fmla="*/ 8 h 9"/>
                <a:gd name="T2" fmla="*/ 17 w 17"/>
                <a:gd name="T3" fmla="*/ 2 h 9"/>
                <a:gd name="T4" fmla="*/ 4 w 17"/>
                <a:gd name="T5" fmla="*/ 2 h 9"/>
                <a:gd name="T6" fmla="*/ 8 w 17"/>
                <a:gd name="T7" fmla="*/ 7 h 9"/>
                <a:gd name="T8" fmla="*/ 16 w 1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6" y="8"/>
                  </a:moveTo>
                  <a:cubicBezTo>
                    <a:pt x="17" y="8"/>
                    <a:pt x="17" y="3"/>
                    <a:pt x="17" y="2"/>
                  </a:cubicBezTo>
                  <a:cubicBezTo>
                    <a:pt x="16" y="0"/>
                    <a:pt x="8" y="2"/>
                    <a:pt x="4" y="2"/>
                  </a:cubicBezTo>
                  <a:cubicBezTo>
                    <a:pt x="0" y="3"/>
                    <a:pt x="5" y="5"/>
                    <a:pt x="8" y="7"/>
                  </a:cubicBezTo>
                  <a:cubicBezTo>
                    <a:pt x="11" y="9"/>
                    <a:pt x="14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2" name="Freeform 88"/>
            <p:cNvSpPr/>
            <p:nvPr/>
          </p:nvSpPr>
          <p:spPr bwMode="auto">
            <a:xfrm>
              <a:off x="4759811" y="2441542"/>
              <a:ext cx="22556" cy="17771"/>
            </a:xfrm>
            <a:custGeom>
              <a:avLst/>
              <a:gdLst>
                <a:gd name="T0" fmla="*/ 7 w 14"/>
                <a:gd name="T1" fmla="*/ 1 h 11"/>
                <a:gd name="T2" fmla="*/ 2 w 14"/>
                <a:gd name="T3" fmla="*/ 4 h 11"/>
                <a:gd name="T4" fmla="*/ 6 w 14"/>
                <a:gd name="T5" fmla="*/ 10 h 11"/>
                <a:gd name="T6" fmla="*/ 12 w 14"/>
                <a:gd name="T7" fmla="*/ 6 h 11"/>
                <a:gd name="T8" fmla="*/ 8 w 14"/>
                <a:gd name="T9" fmla="*/ 4 h 11"/>
                <a:gd name="T10" fmla="*/ 7 w 14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1">
                  <a:moveTo>
                    <a:pt x="7" y="1"/>
                  </a:moveTo>
                  <a:cubicBezTo>
                    <a:pt x="7" y="0"/>
                    <a:pt x="3" y="2"/>
                    <a:pt x="2" y="4"/>
                  </a:cubicBezTo>
                  <a:cubicBezTo>
                    <a:pt x="0" y="5"/>
                    <a:pt x="3" y="9"/>
                    <a:pt x="6" y="10"/>
                  </a:cubicBezTo>
                  <a:cubicBezTo>
                    <a:pt x="9" y="11"/>
                    <a:pt x="10" y="7"/>
                    <a:pt x="12" y="6"/>
                  </a:cubicBezTo>
                  <a:cubicBezTo>
                    <a:pt x="14" y="4"/>
                    <a:pt x="10" y="4"/>
                    <a:pt x="8" y="4"/>
                  </a:cubicBezTo>
                  <a:cubicBezTo>
                    <a:pt x="7" y="4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3" name="Freeform 89"/>
            <p:cNvSpPr/>
            <p:nvPr/>
          </p:nvSpPr>
          <p:spPr bwMode="auto">
            <a:xfrm>
              <a:off x="4491876" y="2054676"/>
              <a:ext cx="363626" cy="395067"/>
            </a:xfrm>
            <a:custGeom>
              <a:avLst/>
              <a:gdLst>
                <a:gd name="T0" fmla="*/ 13 w 225"/>
                <a:gd name="T1" fmla="*/ 65 h 244"/>
                <a:gd name="T2" fmla="*/ 19 w 225"/>
                <a:gd name="T3" fmla="*/ 77 h 244"/>
                <a:gd name="T4" fmla="*/ 26 w 225"/>
                <a:gd name="T5" fmla="*/ 85 h 244"/>
                <a:gd name="T6" fmla="*/ 54 w 225"/>
                <a:gd name="T7" fmla="*/ 92 h 244"/>
                <a:gd name="T8" fmla="*/ 79 w 225"/>
                <a:gd name="T9" fmla="*/ 91 h 244"/>
                <a:gd name="T10" fmla="*/ 103 w 225"/>
                <a:gd name="T11" fmla="*/ 91 h 244"/>
                <a:gd name="T12" fmla="*/ 119 w 225"/>
                <a:gd name="T13" fmla="*/ 108 h 244"/>
                <a:gd name="T14" fmla="*/ 124 w 225"/>
                <a:gd name="T15" fmla="*/ 131 h 244"/>
                <a:gd name="T16" fmla="*/ 116 w 225"/>
                <a:gd name="T17" fmla="*/ 152 h 244"/>
                <a:gd name="T18" fmla="*/ 99 w 225"/>
                <a:gd name="T19" fmla="*/ 174 h 244"/>
                <a:gd name="T20" fmla="*/ 72 w 225"/>
                <a:gd name="T21" fmla="*/ 176 h 244"/>
                <a:gd name="T22" fmla="*/ 68 w 225"/>
                <a:gd name="T23" fmla="*/ 201 h 244"/>
                <a:gd name="T24" fmla="*/ 104 w 225"/>
                <a:gd name="T25" fmla="*/ 199 h 244"/>
                <a:gd name="T26" fmla="*/ 122 w 225"/>
                <a:gd name="T27" fmla="*/ 213 h 244"/>
                <a:gd name="T28" fmla="*/ 129 w 225"/>
                <a:gd name="T29" fmla="*/ 229 h 244"/>
                <a:gd name="T30" fmla="*/ 150 w 225"/>
                <a:gd name="T31" fmla="*/ 234 h 244"/>
                <a:gd name="T32" fmla="*/ 163 w 225"/>
                <a:gd name="T33" fmla="*/ 228 h 244"/>
                <a:gd name="T34" fmla="*/ 149 w 225"/>
                <a:gd name="T35" fmla="*/ 215 h 244"/>
                <a:gd name="T36" fmla="*/ 156 w 225"/>
                <a:gd name="T37" fmla="*/ 214 h 244"/>
                <a:gd name="T38" fmla="*/ 175 w 225"/>
                <a:gd name="T39" fmla="*/ 226 h 244"/>
                <a:gd name="T40" fmla="*/ 184 w 225"/>
                <a:gd name="T41" fmla="*/ 230 h 244"/>
                <a:gd name="T42" fmla="*/ 184 w 225"/>
                <a:gd name="T43" fmla="*/ 219 h 244"/>
                <a:gd name="T44" fmla="*/ 184 w 225"/>
                <a:gd name="T45" fmla="*/ 205 h 244"/>
                <a:gd name="T46" fmla="*/ 172 w 225"/>
                <a:gd name="T47" fmla="*/ 190 h 244"/>
                <a:gd name="T48" fmla="*/ 167 w 225"/>
                <a:gd name="T49" fmla="*/ 179 h 244"/>
                <a:gd name="T50" fmla="*/ 165 w 225"/>
                <a:gd name="T51" fmla="*/ 168 h 244"/>
                <a:gd name="T52" fmla="*/ 177 w 225"/>
                <a:gd name="T53" fmla="*/ 165 h 244"/>
                <a:gd name="T54" fmla="*/ 187 w 225"/>
                <a:gd name="T55" fmla="*/ 171 h 244"/>
                <a:gd name="T56" fmla="*/ 190 w 225"/>
                <a:gd name="T57" fmla="*/ 179 h 244"/>
                <a:gd name="T58" fmla="*/ 199 w 225"/>
                <a:gd name="T59" fmla="*/ 182 h 244"/>
                <a:gd name="T60" fmla="*/ 211 w 225"/>
                <a:gd name="T61" fmla="*/ 175 h 244"/>
                <a:gd name="T62" fmla="*/ 219 w 225"/>
                <a:gd name="T63" fmla="*/ 160 h 244"/>
                <a:gd name="T64" fmla="*/ 217 w 225"/>
                <a:gd name="T65" fmla="*/ 154 h 244"/>
                <a:gd name="T66" fmla="*/ 205 w 225"/>
                <a:gd name="T67" fmla="*/ 149 h 244"/>
                <a:gd name="T68" fmla="*/ 202 w 225"/>
                <a:gd name="T69" fmla="*/ 146 h 244"/>
                <a:gd name="T70" fmla="*/ 192 w 225"/>
                <a:gd name="T71" fmla="*/ 133 h 244"/>
                <a:gd name="T72" fmla="*/ 180 w 225"/>
                <a:gd name="T73" fmla="*/ 123 h 244"/>
                <a:gd name="T74" fmla="*/ 172 w 225"/>
                <a:gd name="T75" fmla="*/ 116 h 244"/>
                <a:gd name="T76" fmla="*/ 179 w 225"/>
                <a:gd name="T77" fmla="*/ 109 h 244"/>
                <a:gd name="T78" fmla="*/ 185 w 225"/>
                <a:gd name="T79" fmla="*/ 96 h 244"/>
                <a:gd name="T80" fmla="*/ 173 w 225"/>
                <a:gd name="T81" fmla="*/ 84 h 244"/>
                <a:gd name="T82" fmla="*/ 164 w 225"/>
                <a:gd name="T83" fmla="*/ 71 h 244"/>
                <a:gd name="T84" fmla="*/ 151 w 225"/>
                <a:gd name="T85" fmla="*/ 61 h 244"/>
                <a:gd name="T86" fmla="*/ 134 w 225"/>
                <a:gd name="T87" fmla="*/ 51 h 244"/>
                <a:gd name="T88" fmla="*/ 118 w 225"/>
                <a:gd name="T89" fmla="*/ 36 h 244"/>
                <a:gd name="T90" fmla="*/ 96 w 225"/>
                <a:gd name="T91" fmla="*/ 40 h 244"/>
                <a:gd name="T92" fmla="*/ 83 w 225"/>
                <a:gd name="T93" fmla="*/ 38 h 244"/>
                <a:gd name="T94" fmla="*/ 73 w 225"/>
                <a:gd name="T95" fmla="*/ 37 h 244"/>
                <a:gd name="T96" fmla="*/ 83 w 225"/>
                <a:gd name="T97" fmla="*/ 16 h 244"/>
                <a:gd name="T98" fmla="*/ 73 w 225"/>
                <a:gd name="T99" fmla="*/ 5 h 244"/>
                <a:gd name="T100" fmla="*/ 69 w 225"/>
                <a:gd name="T101" fmla="*/ 13 h 244"/>
                <a:gd name="T102" fmla="*/ 55 w 225"/>
                <a:gd name="T103" fmla="*/ 20 h 244"/>
                <a:gd name="T104" fmla="*/ 48 w 225"/>
                <a:gd name="T105" fmla="*/ 39 h 244"/>
                <a:gd name="T106" fmla="*/ 64 w 225"/>
                <a:gd name="T107" fmla="*/ 61 h 244"/>
                <a:gd name="T108" fmla="*/ 52 w 225"/>
                <a:gd name="T109" fmla="*/ 64 h 244"/>
                <a:gd name="T110" fmla="*/ 45 w 225"/>
                <a:gd name="T111" fmla="*/ 54 h 244"/>
                <a:gd name="T112" fmla="*/ 58 w 225"/>
                <a:gd name="T113" fmla="*/ 8 h 244"/>
                <a:gd name="T114" fmla="*/ 29 w 225"/>
                <a:gd name="T115" fmla="*/ 8 h 244"/>
                <a:gd name="T116" fmla="*/ 3 w 225"/>
                <a:gd name="T117" fmla="*/ 4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244">
                  <a:moveTo>
                    <a:pt x="4" y="51"/>
                  </a:moveTo>
                  <a:cubicBezTo>
                    <a:pt x="6" y="54"/>
                    <a:pt x="6" y="54"/>
                    <a:pt x="5" y="55"/>
                  </a:cubicBezTo>
                  <a:cubicBezTo>
                    <a:pt x="4" y="56"/>
                    <a:pt x="5" y="60"/>
                    <a:pt x="6" y="62"/>
                  </a:cubicBezTo>
                  <a:cubicBezTo>
                    <a:pt x="7" y="64"/>
                    <a:pt x="9" y="64"/>
                    <a:pt x="13" y="65"/>
                  </a:cubicBezTo>
                  <a:cubicBezTo>
                    <a:pt x="17" y="66"/>
                    <a:pt x="19" y="68"/>
                    <a:pt x="19" y="70"/>
                  </a:cubicBezTo>
                  <a:cubicBezTo>
                    <a:pt x="20" y="71"/>
                    <a:pt x="13" y="69"/>
                    <a:pt x="11" y="69"/>
                  </a:cubicBezTo>
                  <a:cubicBezTo>
                    <a:pt x="9" y="69"/>
                    <a:pt x="11" y="72"/>
                    <a:pt x="13" y="75"/>
                  </a:cubicBezTo>
                  <a:cubicBezTo>
                    <a:pt x="15" y="78"/>
                    <a:pt x="15" y="76"/>
                    <a:pt x="19" y="77"/>
                  </a:cubicBezTo>
                  <a:cubicBezTo>
                    <a:pt x="22" y="78"/>
                    <a:pt x="22" y="80"/>
                    <a:pt x="22" y="81"/>
                  </a:cubicBezTo>
                  <a:cubicBezTo>
                    <a:pt x="23" y="83"/>
                    <a:pt x="16" y="79"/>
                    <a:pt x="17" y="80"/>
                  </a:cubicBezTo>
                  <a:cubicBezTo>
                    <a:pt x="18" y="81"/>
                    <a:pt x="21" y="85"/>
                    <a:pt x="22" y="86"/>
                  </a:cubicBezTo>
                  <a:cubicBezTo>
                    <a:pt x="24" y="87"/>
                    <a:pt x="25" y="85"/>
                    <a:pt x="26" y="85"/>
                  </a:cubicBezTo>
                  <a:cubicBezTo>
                    <a:pt x="28" y="84"/>
                    <a:pt x="30" y="88"/>
                    <a:pt x="31" y="88"/>
                  </a:cubicBezTo>
                  <a:cubicBezTo>
                    <a:pt x="32" y="88"/>
                    <a:pt x="35" y="87"/>
                    <a:pt x="36" y="86"/>
                  </a:cubicBezTo>
                  <a:cubicBezTo>
                    <a:pt x="37" y="86"/>
                    <a:pt x="38" y="90"/>
                    <a:pt x="41" y="91"/>
                  </a:cubicBezTo>
                  <a:cubicBezTo>
                    <a:pt x="43" y="92"/>
                    <a:pt x="52" y="91"/>
                    <a:pt x="54" y="92"/>
                  </a:cubicBezTo>
                  <a:cubicBezTo>
                    <a:pt x="56" y="93"/>
                    <a:pt x="57" y="93"/>
                    <a:pt x="59" y="93"/>
                  </a:cubicBezTo>
                  <a:cubicBezTo>
                    <a:pt x="60" y="93"/>
                    <a:pt x="61" y="92"/>
                    <a:pt x="62" y="92"/>
                  </a:cubicBezTo>
                  <a:cubicBezTo>
                    <a:pt x="64" y="91"/>
                    <a:pt x="63" y="93"/>
                    <a:pt x="64" y="93"/>
                  </a:cubicBezTo>
                  <a:cubicBezTo>
                    <a:pt x="64" y="93"/>
                    <a:pt x="77" y="91"/>
                    <a:pt x="79" y="91"/>
                  </a:cubicBezTo>
                  <a:cubicBezTo>
                    <a:pt x="81" y="91"/>
                    <a:pt x="87" y="90"/>
                    <a:pt x="89" y="90"/>
                  </a:cubicBezTo>
                  <a:cubicBezTo>
                    <a:pt x="91" y="89"/>
                    <a:pt x="94" y="95"/>
                    <a:pt x="96" y="96"/>
                  </a:cubicBezTo>
                  <a:cubicBezTo>
                    <a:pt x="98" y="98"/>
                    <a:pt x="98" y="96"/>
                    <a:pt x="98" y="94"/>
                  </a:cubicBezTo>
                  <a:cubicBezTo>
                    <a:pt x="99" y="93"/>
                    <a:pt x="101" y="91"/>
                    <a:pt x="103" y="91"/>
                  </a:cubicBezTo>
                  <a:cubicBezTo>
                    <a:pt x="105" y="91"/>
                    <a:pt x="104" y="94"/>
                    <a:pt x="103" y="95"/>
                  </a:cubicBezTo>
                  <a:cubicBezTo>
                    <a:pt x="102" y="96"/>
                    <a:pt x="102" y="99"/>
                    <a:pt x="103" y="102"/>
                  </a:cubicBezTo>
                  <a:cubicBezTo>
                    <a:pt x="105" y="104"/>
                    <a:pt x="107" y="104"/>
                    <a:pt x="110" y="106"/>
                  </a:cubicBezTo>
                  <a:cubicBezTo>
                    <a:pt x="113" y="108"/>
                    <a:pt x="117" y="108"/>
                    <a:pt x="119" y="108"/>
                  </a:cubicBezTo>
                  <a:cubicBezTo>
                    <a:pt x="122" y="108"/>
                    <a:pt x="125" y="110"/>
                    <a:pt x="122" y="111"/>
                  </a:cubicBezTo>
                  <a:cubicBezTo>
                    <a:pt x="120" y="113"/>
                    <a:pt x="119" y="118"/>
                    <a:pt x="120" y="120"/>
                  </a:cubicBezTo>
                  <a:cubicBezTo>
                    <a:pt x="121" y="123"/>
                    <a:pt x="121" y="125"/>
                    <a:pt x="123" y="126"/>
                  </a:cubicBezTo>
                  <a:cubicBezTo>
                    <a:pt x="125" y="126"/>
                    <a:pt x="125" y="126"/>
                    <a:pt x="124" y="131"/>
                  </a:cubicBezTo>
                  <a:cubicBezTo>
                    <a:pt x="123" y="136"/>
                    <a:pt x="127" y="139"/>
                    <a:pt x="127" y="141"/>
                  </a:cubicBezTo>
                  <a:cubicBezTo>
                    <a:pt x="126" y="144"/>
                    <a:pt x="124" y="144"/>
                    <a:pt x="122" y="145"/>
                  </a:cubicBezTo>
                  <a:cubicBezTo>
                    <a:pt x="121" y="146"/>
                    <a:pt x="123" y="148"/>
                    <a:pt x="125" y="149"/>
                  </a:cubicBezTo>
                  <a:cubicBezTo>
                    <a:pt x="126" y="150"/>
                    <a:pt x="120" y="151"/>
                    <a:pt x="116" y="152"/>
                  </a:cubicBezTo>
                  <a:cubicBezTo>
                    <a:pt x="113" y="153"/>
                    <a:pt x="108" y="157"/>
                    <a:pt x="107" y="160"/>
                  </a:cubicBezTo>
                  <a:cubicBezTo>
                    <a:pt x="106" y="162"/>
                    <a:pt x="110" y="167"/>
                    <a:pt x="111" y="170"/>
                  </a:cubicBezTo>
                  <a:cubicBezTo>
                    <a:pt x="111" y="172"/>
                    <a:pt x="107" y="174"/>
                    <a:pt x="104" y="175"/>
                  </a:cubicBezTo>
                  <a:cubicBezTo>
                    <a:pt x="101" y="176"/>
                    <a:pt x="101" y="175"/>
                    <a:pt x="99" y="174"/>
                  </a:cubicBezTo>
                  <a:cubicBezTo>
                    <a:pt x="97" y="174"/>
                    <a:pt x="96" y="174"/>
                    <a:pt x="93" y="175"/>
                  </a:cubicBezTo>
                  <a:cubicBezTo>
                    <a:pt x="90" y="175"/>
                    <a:pt x="88" y="173"/>
                    <a:pt x="87" y="172"/>
                  </a:cubicBezTo>
                  <a:cubicBezTo>
                    <a:pt x="86" y="171"/>
                    <a:pt x="79" y="172"/>
                    <a:pt x="77" y="173"/>
                  </a:cubicBezTo>
                  <a:cubicBezTo>
                    <a:pt x="76" y="174"/>
                    <a:pt x="74" y="175"/>
                    <a:pt x="72" y="176"/>
                  </a:cubicBezTo>
                  <a:cubicBezTo>
                    <a:pt x="70" y="177"/>
                    <a:pt x="73" y="178"/>
                    <a:pt x="74" y="179"/>
                  </a:cubicBezTo>
                  <a:cubicBezTo>
                    <a:pt x="75" y="180"/>
                    <a:pt x="73" y="184"/>
                    <a:pt x="72" y="186"/>
                  </a:cubicBezTo>
                  <a:cubicBezTo>
                    <a:pt x="71" y="188"/>
                    <a:pt x="66" y="189"/>
                    <a:pt x="65" y="191"/>
                  </a:cubicBezTo>
                  <a:cubicBezTo>
                    <a:pt x="64" y="193"/>
                    <a:pt x="67" y="200"/>
                    <a:pt x="68" y="201"/>
                  </a:cubicBezTo>
                  <a:cubicBezTo>
                    <a:pt x="70" y="202"/>
                    <a:pt x="75" y="203"/>
                    <a:pt x="78" y="202"/>
                  </a:cubicBezTo>
                  <a:cubicBezTo>
                    <a:pt x="82" y="202"/>
                    <a:pt x="90" y="198"/>
                    <a:pt x="93" y="198"/>
                  </a:cubicBezTo>
                  <a:cubicBezTo>
                    <a:pt x="95" y="198"/>
                    <a:pt x="98" y="199"/>
                    <a:pt x="100" y="200"/>
                  </a:cubicBezTo>
                  <a:cubicBezTo>
                    <a:pt x="103" y="201"/>
                    <a:pt x="103" y="201"/>
                    <a:pt x="104" y="199"/>
                  </a:cubicBezTo>
                  <a:cubicBezTo>
                    <a:pt x="105" y="198"/>
                    <a:pt x="110" y="201"/>
                    <a:pt x="111" y="203"/>
                  </a:cubicBezTo>
                  <a:cubicBezTo>
                    <a:pt x="112" y="204"/>
                    <a:pt x="109" y="208"/>
                    <a:pt x="111" y="209"/>
                  </a:cubicBezTo>
                  <a:cubicBezTo>
                    <a:pt x="112" y="211"/>
                    <a:pt x="114" y="210"/>
                    <a:pt x="117" y="210"/>
                  </a:cubicBezTo>
                  <a:cubicBezTo>
                    <a:pt x="120" y="210"/>
                    <a:pt x="120" y="212"/>
                    <a:pt x="122" y="213"/>
                  </a:cubicBezTo>
                  <a:cubicBezTo>
                    <a:pt x="124" y="214"/>
                    <a:pt x="119" y="215"/>
                    <a:pt x="117" y="217"/>
                  </a:cubicBezTo>
                  <a:cubicBezTo>
                    <a:pt x="114" y="218"/>
                    <a:pt x="117" y="220"/>
                    <a:pt x="121" y="221"/>
                  </a:cubicBezTo>
                  <a:cubicBezTo>
                    <a:pt x="124" y="222"/>
                    <a:pt x="122" y="224"/>
                    <a:pt x="123" y="226"/>
                  </a:cubicBezTo>
                  <a:cubicBezTo>
                    <a:pt x="125" y="227"/>
                    <a:pt x="127" y="229"/>
                    <a:pt x="129" y="229"/>
                  </a:cubicBezTo>
                  <a:cubicBezTo>
                    <a:pt x="131" y="229"/>
                    <a:pt x="128" y="226"/>
                    <a:pt x="129" y="226"/>
                  </a:cubicBezTo>
                  <a:cubicBezTo>
                    <a:pt x="129" y="225"/>
                    <a:pt x="132" y="228"/>
                    <a:pt x="136" y="229"/>
                  </a:cubicBezTo>
                  <a:cubicBezTo>
                    <a:pt x="140" y="231"/>
                    <a:pt x="138" y="231"/>
                    <a:pt x="139" y="232"/>
                  </a:cubicBezTo>
                  <a:cubicBezTo>
                    <a:pt x="140" y="233"/>
                    <a:pt x="148" y="234"/>
                    <a:pt x="150" y="234"/>
                  </a:cubicBezTo>
                  <a:cubicBezTo>
                    <a:pt x="152" y="234"/>
                    <a:pt x="157" y="242"/>
                    <a:pt x="161" y="243"/>
                  </a:cubicBezTo>
                  <a:cubicBezTo>
                    <a:pt x="165" y="244"/>
                    <a:pt x="166" y="239"/>
                    <a:pt x="167" y="238"/>
                  </a:cubicBezTo>
                  <a:cubicBezTo>
                    <a:pt x="169" y="237"/>
                    <a:pt x="167" y="235"/>
                    <a:pt x="167" y="233"/>
                  </a:cubicBezTo>
                  <a:cubicBezTo>
                    <a:pt x="168" y="232"/>
                    <a:pt x="166" y="229"/>
                    <a:pt x="163" y="228"/>
                  </a:cubicBezTo>
                  <a:cubicBezTo>
                    <a:pt x="161" y="227"/>
                    <a:pt x="159" y="224"/>
                    <a:pt x="156" y="222"/>
                  </a:cubicBezTo>
                  <a:cubicBezTo>
                    <a:pt x="153" y="219"/>
                    <a:pt x="155" y="219"/>
                    <a:pt x="156" y="218"/>
                  </a:cubicBezTo>
                  <a:cubicBezTo>
                    <a:pt x="156" y="216"/>
                    <a:pt x="154" y="217"/>
                    <a:pt x="153" y="217"/>
                  </a:cubicBezTo>
                  <a:cubicBezTo>
                    <a:pt x="151" y="218"/>
                    <a:pt x="150" y="217"/>
                    <a:pt x="149" y="215"/>
                  </a:cubicBezTo>
                  <a:cubicBezTo>
                    <a:pt x="148" y="213"/>
                    <a:pt x="146" y="209"/>
                    <a:pt x="146" y="209"/>
                  </a:cubicBezTo>
                  <a:cubicBezTo>
                    <a:pt x="147" y="208"/>
                    <a:pt x="148" y="209"/>
                    <a:pt x="149" y="209"/>
                  </a:cubicBezTo>
                  <a:cubicBezTo>
                    <a:pt x="149" y="210"/>
                    <a:pt x="150" y="209"/>
                    <a:pt x="151" y="208"/>
                  </a:cubicBezTo>
                  <a:cubicBezTo>
                    <a:pt x="152" y="207"/>
                    <a:pt x="154" y="212"/>
                    <a:pt x="156" y="214"/>
                  </a:cubicBezTo>
                  <a:cubicBezTo>
                    <a:pt x="157" y="216"/>
                    <a:pt x="158" y="214"/>
                    <a:pt x="159" y="213"/>
                  </a:cubicBezTo>
                  <a:cubicBezTo>
                    <a:pt x="159" y="212"/>
                    <a:pt x="161" y="216"/>
                    <a:pt x="162" y="218"/>
                  </a:cubicBezTo>
                  <a:cubicBezTo>
                    <a:pt x="164" y="220"/>
                    <a:pt x="168" y="221"/>
                    <a:pt x="168" y="223"/>
                  </a:cubicBezTo>
                  <a:cubicBezTo>
                    <a:pt x="169" y="224"/>
                    <a:pt x="174" y="225"/>
                    <a:pt x="175" y="226"/>
                  </a:cubicBezTo>
                  <a:cubicBezTo>
                    <a:pt x="177" y="227"/>
                    <a:pt x="174" y="229"/>
                    <a:pt x="174" y="231"/>
                  </a:cubicBezTo>
                  <a:cubicBezTo>
                    <a:pt x="173" y="233"/>
                    <a:pt x="175" y="232"/>
                    <a:pt x="176" y="232"/>
                  </a:cubicBezTo>
                  <a:cubicBezTo>
                    <a:pt x="178" y="232"/>
                    <a:pt x="178" y="233"/>
                    <a:pt x="180" y="234"/>
                  </a:cubicBezTo>
                  <a:cubicBezTo>
                    <a:pt x="181" y="235"/>
                    <a:pt x="183" y="231"/>
                    <a:pt x="184" y="230"/>
                  </a:cubicBezTo>
                  <a:cubicBezTo>
                    <a:pt x="185" y="229"/>
                    <a:pt x="180" y="229"/>
                    <a:pt x="180" y="228"/>
                  </a:cubicBezTo>
                  <a:cubicBezTo>
                    <a:pt x="180" y="227"/>
                    <a:pt x="181" y="224"/>
                    <a:pt x="182" y="223"/>
                  </a:cubicBezTo>
                  <a:cubicBezTo>
                    <a:pt x="183" y="221"/>
                    <a:pt x="182" y="219"/>
                    <a:pt x="182" y="218"/>
                  </a:cubicBezTo>
                  <a:cubicBezTo>
                    <a:pt x="182" y="216"/>
                    <a:pt x="184" y="218"/>
                    <a:pt x="184" y="219"/>
                  </a:cubicBezTo>
                  <a:cubicBezTo>
                    <a:pt x="185" y="220"/>
                    <a:pt x="187" y="218"/>
                    <a:pt x="188" y="218"/>
                  </a:cubicBezTo>
                  <a:cubicBezTo>
                    <a:pt x="190" y="218"/>
                    <a:pt x="187" y="215"/>
                    <a:pt x="188" y="214"/>
                  </a:cubicBezTo>
                  <a:cubicBezTo>
                    <a:pt x="189" y="212"/>
                    <a:pt x="187" y="211"/>
                    <a:pt x="186" y="210"/>
                  </a:cubicBezTo>
                  <a:cubicBezTo>
                    <a:pt x="186" y="209"/>
                    <a:pt x="186" y="206"/>
                    <a:pt x="184" y="205"/>
                  </a:cubicBezTo>
                  <a:cubicBezTo>
                    <a:pt x="182" y="204"/>
                    <a:pt x="183" y="198"/>
                    <a:pt x="180" y="196"/>
                  </a:cubicBezTo>
                  <a:cubicBezTo>
                    <a:pt x="178" y="195"/>
                    <a:pt x="178" y="191"/>
                    <a:pt x="178" y="190"/>
                  </a:cubicBezTo>
                  <a:cubicBezTo>
                    <a:pt x="177" y="190"/>
                    <a:pt x="176" y="191"/>
                    <a:pt x="175" y="192"/>
                  </a:cubicBezTo>
                  <a:cubicBezTo>
                    <a:pt x="174" y="193"/>
                    <a:pt x="174" y="190"/>
                    <a:pt x="172" y="190"/>
                  </a:cubicBezTo>
                  <a:cubicBezTo>
                    <a:pt x="170" y="190"/>
                    <a:pt x="170" y="189"/>
                    <a:pt x="168" y="189"/>
                  </a:cubicBezTo>
                  <a:cubicBezTo>
                    <a:pt x="166" y="189"/>
                    <a:pt x="167" y="186"/>
                    <a:pt x="170" y="185"/>
                  </a:cubicBezTo>
                  <a:cubicBezTo>
                    <a:pt x="172" y="184"/>
                    <a:pt x="170" y="183"/>
                    <a:pt x="169" y="182"/>
                  </a:cubicBezTo>
                  <a:cubicBezTo>
                    <a:pt x="168" y="180"/>
                    <a:pt x="169" y="179"/>
                    <a:pt x="167" y="179"/>
                  </a:cubicBezTo>
                  <a:cubicBezTo>
                    <a:pt x="166" y="178"/>
                    <a:pt x="166" y="177"/>
                    <a:pt x="167" y="176"/>
                  </a:cubicBezTo>
                  <a:cubicBezTo>
                    <a:pt x="168" y="175"/>
                    <a:pt x="163" y="175"/>
                    <a:pt x="163" y="175"/>
                  </a:cubicBezTo>
                  <a:cubicBezTo>
                    <a:pt x="163" y="174"/>
                    <a:pt x="165" y="171"/>
                    <a:pt x="167" y="171"/>
                  </a:cubicBezTo>
                  <a:cubicBezTo>
                    <a:pt x="169" y="170"/>
                    <a:pt x="166" y="169"/>
                    <a:pt x="165" y="168"/>
                  </a:cubicBezTo>
                  <a:cubicBezTo>
                    <a:pt x="164" y="168"/>
                    <a:pt x="166" y="166"/>
                    <a:pt x="167" y="166"/>
                  </a:cubicBezTo>
                  <a:cubicBezTo>
                    <a:pt x="168" y="166"/>
                    <a:pt x="169" y="163"/>
                    <a:pt x="171" y="162"/>
                  </a:cubicBezTo>
                  <a:cubicBezTo>
                    <a:pt x="173" y="162"/>
                    <a:pt x="174" y="161"/>
                    <a:pt x="175" y="160"/>
                  </a:cubicBezTo>
                  <a:cubicBezTo>
                    <a:pt x="176" y="160"/>
                    <a:pt x="177" y="163"/>
                    <a:pt x="177" y="165"/>
                  </a:cubicBezTo>
                  <a:cubicBezTo>
                    <a:pt x="178" y="166"/>
                    <a:pt x="178" y="168"/>
                    <a:pt x="179" y="169"/>
                  </a:cubicBezTo>
                  <a:cubicBezTo>
                    <a:pt x="180" y="170"/>
                    <a:pt x="182" y="168"/>
                    <a:pt x="184" y="168"/>
                  </a:cubicBezTo>
                  <a:cubicBezTo>
                    <a:pt x="185" y="167"/>
                    <a:pt x="183" y="169"/>
                    <a:pt x="183" y="170"/>
                  </a:cubicBezTo>
                  <a:cubicBezTo>
                    <a:pt x="182" y="172"/>
                    <a:pt x="184" y="171"/>
                    <a:pt x="187" y="171"/>
                  </a:cubicBezTo>
                  <a:cubicBezTo>
                    <a:pt x="189" y="171"/>
                    <a:pt x="186" y="173"/>
                    <a:pt x="185" y="174"/>
                  </a:cubicBezTo>
                  <a:cubicBezTo>
                    <a:pt x="184" y="175"/>
                    <a:pt x="186" y="176"/>
                    <a:pt x="188" y="177"/>
                  </a:cubicBezTo>
                  <a:cubicBezTo>
                    <a:pt x="190" y="177"/>
                    <a:pt x="189" y="177"/>
                    <a:pt x="187" y="179"/>
                  </a:cubicBezTo>
                  <a:cubicBezTo>
                    <a:pt x="185" y="180"/>
                    <a:pt x="188" y="179"/>
                    <a:pt x="190" y="179"/>
                  </a:cubicBezTo>
                  <a:cubicBezTo>
                    <a:pt x="192" y="180"/>
                    <a:pt x="188" y="184"/>
                    <a:pt x="188" y="184"/>
                  </a:cubicBezTo>
                  <a:cubicBezTo>
                    <a:pt x="188" y="184"/>
                    <a:pt x="192" y="184"/>
                    <a:pt x="194" y="183"/>
                  </a:cubicBezTo>
                  <a:cubicBezTo>
                    <a:pt x="196" y="182"/>
                    <a:pt x="198" y="186"/>
                    <a:pt x="201" y="187"/>
                  </a:cubicBezTo>
                  <a:cubicBezTo>
                    <a:pt x="203" y="187"/>
                    <a:pt x="198" y="181"/>
                    <a:pt x="199" y="182"/>
                  </a:cubicBezTo>
                  <a:cubicBezTo>
                    <a:pt x="200" y="182"/>
                    <a:pt x="199" y="178"/>
                    <a:pt x="201" y="178"/>
                  </a:cubicBezTo>
                  <a:cubicBezTo>
                    <a:pt x="203" y="178"/>
                    <a:pt x="203" y="175"/>
                    <a:pt x="203" y="173"/>
                  </a:cubicBezTo>
                  <a:cubicBezTo>
                    <a:pt x="203" y="172"/>
                    <a:pt x="206" y="176"/>
                    <a:pt x="207" y="178"/>
                  </a:cubicBezTo>
                  <a:cubicBezTo>
                    <a:pt x="209" y="179"/>
                    <a:pt x="209" y="176"/>
                    <a:pt x="211" y="175"/>
                  </a:cubicBezTo>
                  <a:cubicBezTo>
                    <a:pt x="213" y="174"/>
                    <a:pt x="217" y="175"/>
                    <a:pt x="219" y="175"/>
                  </a:cubicBezTo>
                  <a:cubicBezTo>
                    <a:pt x="220" y="175"/>
                    <a:pt x="220" y="172"/>
                    <a:pt x="218" y="170"/>
                  </a:cubicBezTo>
                  <a:cubicBezTo>
                    <a:pt x="216" y="168"/>
                    <a:pt x="214" y="164"/>
                    <a:pt x="213" y="162"/>
                  </a:cubicBezTo>
                  <a:cubicBezTo>
                    <a:pt x="212" y="159"/>
                    <a:pt x="216" y="160"/>
                    <a:pt x="219" y="160"/>
                  </a:cubicBezTo>
                  <a:cubicBezTo>
                    <a:pt x="222" y="160"/>
                    <a:pt x="223" y="158"/>
                    <a:pt x="224" y="156"/>
                  </a:cubicBezTo>
                  <a:cubicBezTo>
                    <a:pt x="225" y="155"/>
                    <a:pt x="224" y="154"/>
                    <a:pt x="222" y="155"/>
                  </a:cubicBezTo>
                  <a:cubicBezTo>
                    <a:pt x="221" y="155"/>
                    <a:pt x="220" y="150"/>
                    <a:pt x="219" y="150"/>
                  </a:cubicBezTo>
                  <a:cubicBezTo>
                    <a:pt x="218" y="149"/>
                    <a:pt x="217" y="153"/>
                    <a:pt x="217" y="154"/>
                  </a:cubicBezTo>
                  <a:cubicBezTo>
                    <a:pt x="216" y="154"/>
                    <a:pt x="212" y="153"/>
                    <a:pt x="211" y="153"/>
                  </a:cubicBezTo>
                  <a:cubicBezTo>
                    <a:pt x="209" y="153"/>
                    <a:pt x="212" y="149"/>
                    <a:pt x="212" y="148"/>
                  </a:cubicBezTo>
                  <a:cubicBezTo>
                    <a:pt x="212" y="147"/>
                    <a:pt x="208" y="150"/>
                    <a:pt x="207" y="151"/>
                  </a:cubicBezTo>
                  <a:cubicBezTo>
                    <a:pt x="205" y="152"/>
                    <a:pt x="206" y="149"/>
                    <a:pt x="205" y="149"/>
                  </a:cubicBezTo>
                  <a:cubicBezTo>
                    <a:pt x="204" y="149"/>
                    <a:pt x="199" y="152"/>
                    <a:pt x="196" y="153"/>
                  </a:cubicBezTo>
                  <a:cubicBezTo>
                    <a:pt x="193" y="155"/>
                    <a:pt x="196" y="150"/>
                    <a:pt x="198" y="150"/>
                  </a:cubicBezTo>
                  <a:cubicBezTo>
                    <a:pt x="199" y="150"/>
                    <a:pt x="197" y="147"/>
                    <a:pt x="197" y="146"/>
                  </a:cubicBezTo>
                  <a:cubicBezTo>
                    <a:pt x="197" y="146"/>
                    <a:pt x="201" y="146"/>
                    <a:pt x="202" y="146"/>
                  </a:cubicBezTo>
                  <a:cubicBezTo>
                    <a:pt x="203" y="146"/>
                    <a:pt x="202" y="139"/>
                    <a:pt x="201" y="137"/>
                  </a:cubicBezTo>
                  <a:cubicBezTo>
                    <a:pt x="199" y="135"/>
                    <a:pt x="196" y="139"/>
                    <a:pt x="195" y="137"/>
                  </a:cubicBezTo>
                  <a:cubicBezTo>
                    <a:pt x="193" y="135"/>
                    <a:pt x="197" y="132"/>
                    <a:pt x="197" y="131"/>
                  </a:cubicBezTo>
                  <a:cubicBezTo>
                    <a:pt x="197" y="131"/>
                    <a:pt x="195" y="131"/>
                    <a:pt x="192" y="133"/>
                  </a:cubicBezTo>
                  <a:cubicBezTo>
                    <a:pt x="189" y="135"/>
                    <a:pt x="191" y="132"/>
                    <a:pt x="188" y="132"/>
                  </a:cubicBezTo>
                  <a:cubicBezTo>
                    <a:pt x="185" y="132"/>
                    <a:pt x="185" y="129"/>
                    <a:pt x="183" y="128"/>
                  </a:cubicBezTo>
                  <a:cubicBezTo>
                    <a:pt x="181" y="128"/>
                    <a:pt x="182" y="127"/>
                    <a:pt x="184" y="126"/>
                  </a:cubicBezTo>
                  <a:cubicBezTo>
                    <a:pt x="186" y="126"/>
                    <a:pt x="183" y="123"/>
                    <a:pt x="180" y="123"/>
                  </a:cubicBezTo>
                  <a:cubicBezTo>
                    <a:pt x="177" y="123"/>
                    <a:pt x="176" y="123"/>
                    <a:pt x="173" y="122"/>
                  </a:cubicBezTo>
                  <a:cubicBezTo>
                    <a:pt x="170" y="121"/>
                    <a:pt x="168" y="121"/>
                    <a:pt x="169" y="120"/>
                  </a:cubicBezTo>
                  <a:cubicBezTo>
                    <a:pt x="169" y="119"/>
                    <a:pt x="173" y="120"/>
                    <a:pt x="176" y="120"/>
                  </a:cubicBezTo>
                  <a:cubicBezTo>
                    <a:pt x="178" y="120"/>
                    <a:pt x="174" y="117"/>
                    <a:pt x="172" y="116"/>
                  </a:cubicBezTo>
                  <a:cubicBezTo>
                    <a:pt x="171" y="116"/>
                    <a:pt x="172" y="116"/>
                    <a:pt x="175" y="115"/>
                  </a:cubicBezTo>
                  <a:cubicBezTo>
                    <a:pt x="177" y="114"/>
                    <a:pt x="172" y="113"/>
                    <a:pt x="175" y="112"/>
                  </a:cubicBezTo>
                  <a:cubicBezTo>
                    <a:pt x="177" y="112"/>
                    <a:pt x="173" y="110"/>
                    <a:pt x="170" y="110"/>
                  </a:cubicBezTo>
                  <a:cubicBezTo>
                    <a:pt x="168" y="109"/>
                    <a:pt x="177" y="109"/>
                    <a:pt x="179" y="109"/>
                  </a:cubicBezTo>
                  <a:cubicBezTo>
                    <a:pt x="182" y="109"/>
                    <a:pt x="185" y="108"/>
                    <a:pt x="186" y="106"/>
                  </a:cubicBezTo>
                  <a:cubicBezTo>
                    <a:pt x="186" y="105"/>
                    <a:pt x="178" y="104"/>
                    <a:pt x="175" y="103"/>
                  </a:cubicBezTo>
                  <a:cubicBezTo>
                    <a:pt x="172" y="102"/>
                    <a:pt x="177" y="100"/>
                    <a:pt x="179" y="99"/>
                  </a:cubicBezTo>
                  <a:cubicBezTo>
                    <a:pt x="182" y="97"/>
                    <a:pt x="184" y="96"/>
                    <a:pt x="185" y="96"/>
                  </a:cubicBezTo>
                  <a:cubicBezTo>
                    <a:pt x="186" y="96"/>
                    <a:pt x="186" y="88"/>
                    <a:pt x="186" y="85"/>
                  </a:cubicBezTo>
                  <a:cubicBezTo>
                    <a:pt x="185" y="83"/>
                    <a:pt x="183" y="85"/>
                    <a:pt x="179" y="86"/>
                  </a:cubicBezTo>
                  <a:cubicBezTo>
                    <a:pt x="176" y="87"/>
                    <a:pt x="174" y="87"/>
                    <a:pt x="170" y="87"/>
                  </a:cubicBezTo>
                  <a:cubicBezTo>
                    <a:pt x="165" y="87"/>
                    <a:pt x="169" y="85"/>
                    <a:pt x="173" y="84"/>
                  </a:cubicBezTo>
                  <a:cubicBezTo>
                    <a:pt x="176" y="83"/>
                    <a:pt x="179" y="80"/>
                    <a:pt x="181" y="79"/>
                  </a:cubicBezTo>
                  <a:cubicBezTo>
                    <a:pt x="182" y="78"/>
                    <a:pt x="180" y="77"/>
                    <a:pt x="178" y="76"/>
                  </a:cubicBezTo>
                  <a:cubicBezTo>
                    <a:pt x="176" y="76"/>
                    <a:pt x="174" y="73"/>
                    <a:pt x="172" y="73"/>
                  </a:cubicBezTo>
                  <a:cubicBezTo>
                    <a:pt x="169" y="72"/>
                    <a:pt x="166" y="72"/>
                    <a:pt x="164" y="71"/>
                  </a:cubicBezTo>
                  <a:cubicBezTo>
                    <a:pt x="162" y="69"/>
                    <a:pt x="163" y="68"/>
                    <a:pt x="161" y="68"/>
                  </a:cubicBezTo>
                  <a:cubicBezTo>
                    <a:pt x="159" y="68"/>
                    <a:pt x="159" y="66"/>
                    <a:pt x="159" y="65"/>
                  </a:cubicBezTo>
                  <a:cubicBezTo>
                    <a:pt x="159" y="64"/>
                    <a:pt x="161" y="63"/>
                    <a:pt x="159" y="61"/>
                  </a:cubicBezTo>
                  <a:cubicBezTo>
                    <a:pt x="157" y="59"/>
                    <a:pt x="154" y="60"/>
                    <a:pt x="151" y="61"/>
                  </a:cubicBezTo>
                  <a:cubicBezTo>
                    <a:pt x="148" y="61"/>
                    <a:pt x="143" y="57"/>
                    <a:pt x="140" y="57"/>
                  </a:cubicBezTo>
                  <a:cubicBezTo>
                    <a:pt x="137" y="57"/>
                    <a:pt x="138" y="56"/>
                    <a:pt x="137" y="55"/>
                  </a:cubicBezTo>
                  <a:cubicBezTo>
                    <a:pt x="136" y="54"/>
                    <a:pt x="134" y="54"/>
                    <a:pt x="133" y="54"/>
                  </a:cubicBezTo>
                  <a:cubicBezTo>
                    <a:pt x="133" y="54"/>
                    <a:pt x="134" y="51"/>
                    <a:pt x="134" y="51"/>
                  </a:cubicBezTo>
                  <a:cubicBezTo>
                    <a:pt x="133" y="50"/>
                    <a:pt x="131" y="49"/>
                    <a:pt x="129" y="49"/>
                  </a:cubicBezTo>
                  <a:cubicBezTo>
                    <a:pt x="127" y="48"/>
                    <a:pt x="130" y="44"/>
                    <a:pt x="129" y="43"/>
                  </a:cubicBezTo>
                  <a:cubicBezTo>
                    <a:pt x="128" y="42"/>
                    <a:pt x="126" y="38"/>
                    <a:pt x="123" y="38"/>
                  </a:cubicBezTo>
                  <a:cubicBezTo>
                    <a:pt x="121" y="37"/>
                    <a:pt x="120" y="37"/>
                    <a:pt x="118" y="36"/>
                  </a:cubicBezTo>
                  <a:cubicBezTo>
                    <a:pt x="116" y="35"/>
                    <a:pt x="105" y="34"/>
                    <a:pt x="103" y="35"/>
                  </a:cubicBezTo>
                  <a:cubicBezTo>
                    <a:pt x="101" y="35"/>
                    <a:pt x="100" y="37"/>
                    <a:pt x="99" y="38"/>
                  </a:cubicBezTo>
                  <a:cubicBezTo>
                    <a:pt x="98" y="39"/>
                    <a:pt x="103" y="40"/>
                    <a:pt x="102" y="41"/>
                  </a:cubicBezTo>
                  <a:cubicBezTo>
                    <a:pt x="102" y="42"/>
                    <a:pt x="98" y="41"/>
                    <a:pt x="96" y="40"/>
                  </a:cubicBezTo>
                  <a:cubicBezTo>
                    <a:pt x="94" y="40"/>
                    <a:pt x="94" y="46"/>
                    <a:pt x="91" y="47"/>
                  </a:cubicBezTo>
                  <a:cubicBezTo>
                    <a:pt x="88" y="49"/>
                    <a:pt x="91" y="39"/>
                    <a:pt x="92" y="37"/>
                  </a:cubicBezTo>
                  <a:cubicBezTo>
                    <a:pt x="92" y="35"/>
                    <a:pt x="90" y="34"/>
                    <a:pt x="89" y="34"/>
                  </a:cubicBezTo>
                  <a:cubicBezTo>
                    <a:pt x="88" y="34"/>
                    <a:pt x="84" y="37"/>
                    <a:pt x="83" y="38"/>
                  </a:cubicBezTo>
                  <a:cubicBezTo>
                    <a:pt x="83" y="39"/>
                    <a:pt x="81" y="38"/>
                    <a:pt x="80" y="38"/>
                  </a:cubicBezTo>
                  <a:cubicBezTo>
                    <a:pt x="79" y="37"/>
                    <a:pt x="76" y="42"/>
                    <a:pt x="74" y="44"/>
                  </a:cubicBezTo>
                  <a:cubicBezTo>
                    <a:pt x="72" y="47"/>
                    <a:pt x="69" y="49"/>
                    <a:pt x="67" y="48"/>
                  </a:cubicBezTo>
                  <a:cubicBezTo>
                    <a:pt x="64" y="47"/>
                    <a:pt x="71" y="40"/>
                    <a:pt x="73" y="37"/>
                  </a:cubicBezTo>
                  <a:cubicBezTo>
                    <a:pt x="75" y="34"/>
                    <a:pt x="77" y="34"/>
                    <a:pt x="79" y="32"/>
                  </a:cubicBezTo>
                  <a:cubicBezTo>
                    <a:pt x="80" y="31"/>
                    <a:pt x="80" y="24"/>
                    <a:pt x="80" y="23"/>
                  </a:cubicBezTo>
                  <a:cubicBezTo>
                    <a:pt x="79" y="21"/>
                    <a:pt x="82" y="20"/>
                    <a:pt x="83" y="18"/>
                  </a:cubicBezTo>
                  <a:cubicBezTo>
                    <a:pt x="85" y="17"/>
                    <a:pt x="84" y="17"/>
                    <a:pt x="83" y="16"/>
                  </a:cubicBezTo>
                  <a:cubicBezTo>
                    <a:pt x="82" y="14"/>
                    <a:pt x="85" y="14"/>
                    <a:pt x="85" y="11"/>
                  </a:cubicBezTo>
                  <a:cubicBezTo>
                    <a:pt x="86" y="8"/>
                    <a:pt x="87" y="6"/>
                    <a:pt x="87" y="4"/>
                  </a:cubicBezTo>
                  <a:cubicBezTo>
                    <a:pt x="87" y="2"/>
                    <a:pt x="81" y="3"/>
                    <a:pt x="80" y="3"/>
                  </a:cubicBezTo>
                  <a:cubicBezTo>
                    <a:pt x="78" y="4"/>
                    <a:pt x="74" y="4"/>
                    <a:pt x="73" y="5"/>
                  </a:cubicBezTo>
                  <a:cubicBezTo>
                    <a:pt x="72" y="6"/>
                    <a:pt x="75" y="9"/>
                    <a:pt x="74" y="10"/>
                  </a:cubicBezTo>
                  <a:cubicBezTo>
                    <a:pt x="74" y="10"/>
                    <a:pt x="72" y="9"/>
                    <a:pt x="70" y="8"/>
                  </a:cubicBezTo>
                  <a:cubicBezTo>
                    <a:pt x="68" y="8"/>
                    <a:pt x="64" y="9"/>
                    <a:pt x="64" y="10"/>
                  </a:cubicBezTo>
                  <a:cubicBezTo>
                    <a:pt x="63" y="11"/>
                    <a:pt x="69" y="12"/>
                    <a:pt x="69" y="13"/>
                  </a:cubicBezTo>
                  <a:cubicBezTo>
                    <a:pt x="70" y="14"/>
                    <a:pt x="71" y="15"/>
                    <a:pt x="72" y="16"/>
                  </a:cubicBezTo>
                  <a:cubicBezTo>
                    <a:pt x="73" y="18"/>
                    <a:pt x="68" y="20"/>
                    <a:pt x="65" y="20"/>
                  </a:cubicBezTo>
                  <a:cubicBezTo>
                    <a:pt x="62" y="20"/>
                    <a:pt x="62" y="19"/>
                    <a:pt x="59" y="20"/>
                  </a:cubicBezTo>
                  <a:cubicBezTo>
                    <a:pt x="56" y="21"/>
                    <a:pt x="57" y="19"/>
                    <a:pt x="55" y="20"/>
                  </a:cubicBezTo>
                  <a:cubicBezTo>
                    <a:pt x="52" y="20"/>
                    <a:pt x="52" y="27"/>
                    <a:pt x="51" y="30"/>
                  </a:cubicBezTo>
                  <a:cubicBezTo>
                    <a:pt x="51" y="33"/>
                    <a:pt x="52" y="34"/>
                    <a:pt x="54" y="36"/>
                  </a:cubicBezTo>
                  <a:cubicBezTo>
                    <a:pt x="56" y="38"/>
                    <a:pt x="55" y="39"/>
                    <a:pt x="53" y="39"/>
                  </a:cubicBezTo>
                  <a:cubicBezTo>
                    <a:pt x="52" y="40"/>
                    <a:pt x="49" y="38"/>
                    <a:pt x="48" y="39"/>
                  </a:cubicBezTo>
                  <a:cubicBezTo>
                    <a:pt x="47" y="39"/>
                    <a:pt x="49" y="43"/>
                    <a:pt x="48" y="46"/>
                  </a:cubicBezTo>
                  <a:cubicBezTo>
                    <a:pt x="47" y="48"/>
                    <a:pt x="51" y="51"/>
                    <a:pt x="54" y="52"/>
                  </a:cubicBezTo>
                  <a:cubicBezTo>
                    <a:pt x="56" y="52"/>
                    <a:pt x="55" y="53"/>
                    <a:pt x="55" y="55"/>
                  </a:cubicBezTo>
                  <a:cubicBezTo>
                    <a:pt x="56" y="56"/>
                    <a:pt x="63" y="59"/>
                    <a:pt x="64" y="61"/>
                  </a:cubicBezTo>
                  <a:cubicBezTo>
                    <a:pt x="64" y="63"/>
                    <a:pt x="61" y="64"/>
                    <a:pt x="60" y="65"/>
                  </a:cubicBezTo>
                  <a:cubicBezTo>
                    <a:pt x="58" y="66"/>
                    <a:pt x="58" y="65"/>
                    <a:pt x="57" y="65"/>
                  </a:cubicBezTo>
                  <a:cubicBezTo>
                    <a:pt x="56" y="65"/>
                    <a:pt x="55" y="67"/>
                    <a:pt x="53" y="68"/>
                  </a:cubicBezTo>
                  <a:cubicBezTo>
                    <a:pt x="52" y="69"/>
                    <a:pt x="52" y="65"/>
                    <a:pt x="52" y="64"/>
                  </a:cubicBezTo>
                  <a:cubicBezTo>
                    <a:pt x="52" y="63"/>
                    <a:pt x="46" y="67"/>
                    <a:pt x="43" y="67"/>
                  </a:cubicBezTo>
                  <a:cubicBezTo>
                    <a:pt x="40" y="68"/>
                    <a:pt x="46" y="63"/>
                    <a:pt x="48" y="62"/>
                  </a:cubicBezTo>
                  <a:cubicBezTo>
                    <a:pt x="49" y="60"/>
                    <a:pt x="48" y="59"/>
                    <a:pt x="47" y="59"/>
                  </a:cubicBezTo>
                  <a:cubicBezTo>
                    <a:pt x="46" y="59"/>
                    <a:pt x="48" y="57"/>
                    <a:pt x="45" y="54"/>
                  </a:cubicBezTo>
                  <a:cubicBezTo>
                    <a:pt x="42" y="52"/>
                    <a:pt x="39" y="49"/>
                    <a:pt x="38" y="45"/>
                  </a:cubicBezTo>
                  <a:cubicBezTo>
                    <a:pt x="37" y="41"/>
                    <a:pt x="43" y="35"/>
                    <a:pt x="44" y="33"/>
                  </a:cubicBezTo>
                  <a:cubicBezTo>
                    <a:pt x="44" y="30"/>
                    <a:pt x="44" y="26"/>
                    <a:pt x="45" y="21"/>
                  </a:cubicBezTo>
                  <a:cubicBezTo>
                    <a:pt x="46" y="17"/>
                    <a:pt x="56" y="10"/>
                    <a:pt x="58" y="8"/>
                  </a:cubicBezTo>
                  <a:cubicBezTo>
                    <a:pt x="60" y="7"/>
                    <a:pt x="64" y="3"/>
                    <a:pt x="65" y="2"/>
                  </a:cubicBezTo>
                  <a:cubicBezTo>
                    <a:pt x="65" y="0"/>
                    <a:pt x="64" y="1"/>
                    <a:pt x="62" y="2"/>
                  </a:cubicBezTo>
                  <a:cubicBezTo>
                    <a:pt x="60" y="3"/>
                    <a:pt x="45" y="2"/>
                    <a:pt x="43" y="2"/>
                  </a:cubicBezTo>
                  <a:cubicBezTo>
                    <a:pt x="41" y="3"/>
                    <a:pt x="30" y="7"/>
                    <a:pt x="29" y="8"/>
                  </a:cubicBezTo>
                  <a:cubicBezTo>
                    <a:pt x="28" y="8"/>
                    <a:pt x="25" y="10"/>
                    <a:pt x="23" y="12"/>
                  </a:cubicBezTo>
                  <a:cubicBezTo>
                    <a:pt x="21" y="14"/>
                    <a:pt x="17" y="16"/>
                    <a:pt x="15" y="17"/>
                  </a:cubicBezTo>
                  <a:cubicBezTo>
                    <a:pt x="13" y="18"/>
                    <a:pt x="13" y="25"/>
                    <a:pt x="13" y="27"/>
                  </a:cubicBezTo>
                  <a:cubicBezTo>
                    <a:pt x="12" y="30"/>
                    <a:pt x="6" y="39"/>
                    <a:pt x="3" y="42"/>
                  </a:cubicBezTo>
                  <a:cubicBezTo>
                    <a:pt x="0" y="44"/>
                    <a:pt x="1" y="49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4" name="Freeform 90"/>
            <p:cNvSpPr/>
            <p:nvPr/>
          </p:nvSpPr>
          <p:spPr bwMode="auto">
            <a:xfrm>
              <a:off x="4629261" y="2056727"/>
              <a:ext cx="66300" cy="48529"/>
            </a:xfrm>
            <a:custGeom>
              <a:avLst/>
              <a:gdLst>
                <a:gd name="T0" fmla="*/ 1 w 41"/>
                <a:gd name="T1" fmla="*/ 29 h 30"/>
                <a:gd name="T2" fmla="*/ 23 w 41"/>
                <a:gd name="T3" fmla="*/ 29 h 30"/>
                <a:gd name="T4" fmla="*/ 32 w 41"/>
                <a:gd name="T5" fmla="*/ 30 h 30"/>
                <a:gd name="T6" fmla="*/ 38 w 41"/>
                <a:gd name="T7" fmla="*/ 21 h 30"/>
                <a:gd name="T8" fmla="*/ 37 w 41"/>
                <a:gd name="T9" fmla="*/ 14 h 30"/>
                <a:gd name="T10" fmla="*/ 38 w 41"/>
                <a:gd name="T11" fmla="*/ 9 h 30"/>
                <a:gd name="T12" fmla="*/ 34 w 41"/>
                <a:gd name="T13" fmla="*/ 5 h 30"/>
                <a:gd name="T14" fmla="*/ 23 w 41"/>
                <a:gd name="T15" fmla="*/ 6 h 30"/>
                <a:gd name="T16" fmla="*/ 16 w 41"/>
                <a:gd name="T17" fmla="*/ 2 h 30"/>
                <a:gd name="T18" fmla="*/ 9 w 41"/>
                <a:gd name="T19" fmla="*/ 3 h 30"/>
                <a:gd name="T20" fmla="*/ 5 w 41"/>
                <a:gd name="T21" fmla="*/ 7 h 30"/>
                <a:gd name="T22" fmla="*/ 3 w 41"/>
                <a:gd name="T23" fmla="*/ 19 h 30"/>
                <a:gd name="T24" fmla="*/ 1 w 41"/>
                <a:gd name="T2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0">
                  <a:moveTo>
                    <a:pt x="1" y="29"/>
                  </a:moveTo>
                  <a:cubicBezTo>
                    <a:pt x="3" y="30"/>
                    <a:pt x="20" y="29"/>
                    <a:pt x="23" y="29"/>
                  </a:cubicBezTo>
                  <a:cubicBezTo>
                    <a:pt x="26" y="28"/>
                    <a:pt x="28" y="30"/>
                    <a:pt x="32" y="30"/>
                  </a:cubicBezTo>
                  <a:cubicBezTo>
                    <a:pt x="41" y="29"/>
                    <a:pt x="38" y="24"/>
                    <a:pt x="38" y="21"/>
                  </a:cubicBezTo>
                  <a:cubicBezTo>
                    <a:pt x="37" y="18"/>
                    <a:pt x="38" y="15"/>
                    <a:pt x="37" y="14"/>
                  </a:cubicBezTo>
                  <a:cubicBezTo>
                    <a:pt x="36" y="12"/>
                    <a:pt x="37" y="10"/>
                    <a:pt x="38" y="9"/>
                  </a:cubicBezTo>
                  <a:cubicBezTo>
                    <a:pt x="38" y="7"/>
                    <a:pt x="36" y="6"/>
                    <a:pt x="34" y="5"/>
                  </a:cubicBezTo>
                  <a:cubicBezTo>
                    <a:pt x="32" y="5"/>
                    <a:pt x="25" y="5"/>
                    <a:pt x="23" y="6"/>
                  </a:cubicBezTo>
                  <a:cubicBezTo>
                    <a:pt x="21" y="6"/>
                    <a:pt x="17" y="4"/>
                    <a:pt x="16" y="2"/>
                  </a:cubicBezTo>
                  <a:cubicBezTo>
                    <a:pt x="15" y="0"/>
                    <a:pt x="12" y="1"/>
                    <a:pt x="9" y="3"/>
                  </a:cubicBezTo>
                  <a:cubicBezTo>
                    <a:pt x="5" y="4"/>
                    <a:pt x="5" y="5"/>
                    <a:pt x="5" y="7"/>
                  </a:cubicBezTo>
                  <a:cubicBezTo>
                    <a:pt x="4" y="9"/>
                    <a:pt x="3" y="16"/>
                    <a:pt x="3" y="19"/>
                  </a:cubicBezTo>
                  <a:cubicBezTo>
                    <a:pt x="2" y="23"/>
                    <a:pt x="0" y="28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5" name="Freeform 91"/>
            <p:cNvSpPr/>
            <p:nvPr/>
          </p:nvSpPr>
          <p:spPr bwMode="auto">
            <a:xfrm>
              <a:off x="4323733" y="2202314"/>
              <a:ext cx="62883" cy="49896"/>
            </a:xfrm>
            <a:custGeom>
              <a:avLst/>
              <a:gdLst>
                <a:gd name="T0" fmla="*/ 34 w 39"/>
                <a:gd name="T1" fmla="*/ 15 h 31"/>
                <a:gd name="T2" fmla="*/ 32 w 39"/>
                <a:gd name="T3" fmla="*/ 10 h 31"/>
                <a:gd name="T4" fmla="*/ 29 w 39"/>
                <a:gd name="T5" fmla="*/ 8 h 31"/>
                <a:gd name="T6" fmla="*/ 27 w 39"/>
                <a:gd name="T7" fmla="*/ 5 h 31"/>
                <a:gd name="T8" fmla="*/ 22 w 39"/>
                <a:gd name="T9" fmla="*/ 1 h 31"/>
                <a:gd name="T10" fmla="*/ 18 w 39"/>
                <a:gd name="T11" fmla="*/ 4 h 31"/>
                <a:gd name="T12" fmla="*/ 15 w 39"/>
                <a:gd name="T13" fmla="*/ 10 h 31"/>
                <a:gd name="T14" fmla="*/ 14 w 39"/>
                <a:gd name="T15" fmla="*/ 12 h 31"/>
                <a:gd name="T16" fmla="*/ 10 w 39"/>
                <a:gd name="T17" fmla="*/ 18 h 31"/>
                <a:gd name="T18" fmla="*/ 2 w 39"/>
                <a:gd name="T19" fmla="*/ 19 h 31"/>
                <a:gd name="T20" fmla="*/ 3 w 39"/>
                <a:gd name="T21" fmla="*/ 24 h 31"/>
                <a:gd name="T22" fmla="*/ 8 w 39"/>
                <a:gd name="T23" fmla="*/ 26 h 31"/>
                <a:gd name="T24" fmla="*/ 17 w 39"/>
                <a:gd name="T25" fmla="*/ 29 h 31"/>
                <a:gd name="T26" fmla="*/ 26 w 39"/>
                <a:gd name="T27" fmla="*/ 31 h 31"/>
                <a:gd name="T28" fmla="*/ 37 w 39"/>
                <a:gd name="T29" fmla="*/ 26 h 31"/>
                <a:gd name="T30" fmla="*/ 36 w 39"/>
                <a:gd name="T31" fmla="*/ 24 h 31"/>
                <a:gd name="T32" fmla="*/ 34 w 39"/>
                <a:gd name="T33" fmla="*/ 19 h 31"/>
                <a:gd name="T34" fmla="*/ 34 w 39"/>
                <a:gd name="T3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1">
                  <a:moveTo>
                    <a:pt x="34" y="15"/>
                  </a:moveTo>
                  <a:cubicBezTo>
                    <a:pt x="35" y="15"/>
                    <a:pt x="33" y="11"/>
                    <a:pt x="32" y="10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7" y="9"/>
                    <a:pt x="26" y="6"/>
                    <a:pt x="27" y="5"/>
                  </a:cubicBezTo>
                  <a:cubicBezTo>
                    <a:pt x="28" y="4"/>
                    <a:pt x="23" y="2"/>
                    <a:pt x="22" y="1"/>
                  </a:cubicBezTo>
                  <a:cubicBezTo>
                    <a:pt x="21" y="0"/>
                    <a:pt x="19" y="4"/>
                    <a:pt x="18" y="4"/>
                  </a:cubicBezTo>
                  <a:cubicBezTo>
                    <a:pt x="17" y="5"/>
                    <a:pt x="16" y="9"/>
                    <a:pt x="15" y="10"/>
                  </a:cubicBezTo>
                  <a:cubicBezTo>
                    <a:pt x="14" y="10"/>
                    <a:pt x="13" y="11"/>
                    <a:pt x="14" y="12"/>
                  </a:cubicBezTo>
                  <a:cubicBezTo>
                    <a:pt x="15" y="13"/>
                    <a:pt x="12" y="17"/>
                    <a:pt x="10" y="18"/>
                  </a:cubicBezTo>
                  <a:cubicBezTo>
                    <a:pt x="7" y="19"/>
                    <a:pt x="3" y="19"/>
                    <a:pt x="2" y="19"/>
                  </a:cubicBezTo>
                  <a:cubicBezTo>
                    <a:pt x="0" y="19"/>
                    <a:pt x="1" y="23"/>
                    <a:pt x="3" y="24"/>
                  </a:cubicBezTo>
                  <a:cubicBezTo>
                    <a:pt x="4" y="25"/>
                    <a:pt x="7" y="25"/>
                    <a:pt x="8" y="26"/>
                  </a:cubicBezTo>
                  <a:cubicBezTo>
                    <a:pt x="9" y="26"/>
                    <a:pt x="14" y="28"/>
                    <a:pt x="17" y="29"/>
                  </a:cubicBezTo>
                  <a:cubicBezTo>
                    <a:pt x="20" y="29"/>
                    <a:pt x="24" y="31"/>
                    <a:pt x="26" y="31"/>
                  </a:cubicBezTo>
                  <a:cubicBezTo>
                    <a:pt x="28" y="31"/>
                    <a:pt x="36" y="27"/>
                    <a:pt x="37" y="26"/>
                  </a:cubicBezTo>
                  <a:cubicBezTo>
                    <a:pt x="39" y="25"/>
                    <a:pt x="38" y="25"/>
                    <a:pt x="36" y="24"/>
                  </a:cubicBezTo>
                  <a:cubicBezTo>
                    <a:pt x="35" y="22"/>
                    <a:pt x="35" y="19"/>
                    <a:pt x="34" y="19"/>
                  </a:cubicBezTo>
                  <a:cubicBezTo>
                    <a:pt x="32" y="18"/>
                    <a:pt x="33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6" name="Freeform 92"/>
            <p:cNvSpPr/>
            <p:nvPr/>
          </p:nvSpPr>
          <p:spPr bwMode="auto">
            <a:xfrm>
              <a:off x="4002485" y="2032120"/>
              <a:ext cx="161308" cy="134651"/>
            </a:xfrm>
            <a:custGeom>
              <a:avLst/>
              <a:gdLst>
                <a:gd name="T0" fmla="*/ 7 w 100"/>
                <a:gd name="T1" fmla="*/ 67 h 83"/>
                <a:gd name="T2" fmla="*/ 10 w 100"/>
                <a:gd name="T3" fmla="*/ 80 h 83"/>
                <a:gd name="T4" fmla="*/ 16 w 100"/>
                <a:gd name="T5" fmla="*/ 81 h 83"/>
                <a:gd name="T6" fmla="*/ 22 w 100"/>
                <a:gd name="T7" fmla="*/ 80 h 83"/>
                <a:gd name="T8" fmla="*/ 25 w 100"/>
                <a:gd name="T9" fmla="*/ 75 h 83"/>
                <a:gd name="T10" fmla="*/ 32 w 100"/>
                <a:gd name="T11" fmla="*/ 75 h 83"/>
                <a:gd name="T12" fmla="*/ 46 w 100"/>
                <a:gd name="T13" fmla="*/ 68 h 83"/>
                <a:gd name="T14" fmla="*/ 58 w 100"/>
                <a:gd name="T15" fmla="*/ 47 h 83"/>
                <a:gd name="T16" fmla="*/ 67 w 100"/>
                <a:gd name="T17" fmla="*/ 41 h 83"/>
                <a:gd name="T18" fmla="*/ 75 w 100"/>
                <a:gd name="T19" fmla="*/ 38 h 83"/>
                <a:gd name="T20" fmla="*/ 87 w 100"/>
                <a:gd name="T21" fmla="*/ 34 h 83"/>
                <a:gd name="T22" fmla="*/ 100 w 100"/>
                <a:gd name="T23" fmla="*/ 24 h 83"/>
                <a:gd name="T24" fmla="*/ 95 w 100"/>
                <a:gd name="T25" fmla="*/ 22 h 83"/>
                <a:gd name="T26" fmla="*/ 93 w 100"/>
                <a:gd name="T27" fmla="*/ 19 h 83"/>
                <a:gd name="T28" fmla="*/ 87 w 100"/>
                <a:gd name="T29" fmla="*/ 11 h 83"/>
                <a:gd name="T30" fmla="*/ 79 w 100"/>
                <a:gd name="T31" fmla="*/ 10 h 83"/>
                <a:gd name="T32" fmla="*/ 76 w 100"/>
                <a:gd name="T33" fmla="*/ 14 h 83"/>
                <a:gd name="T34" fmla="*/ 74 w 100"/>
                <a:gd name="T35" fmla="*/ 11 h 83"/>
                <a:gd name="T36" fmla="*/ 71 w 100"/>
                <a:gd name="T37" fmla="*/ 9 h 83"/>
                <a:gd name="T38" fmla="*/ 64 w 100"/>
                <a:gd name="T39" fmla="*/ 6 h 83"/>
                <a:gd name="T40" fmla="*/ 57 w 100"/>
                <a:gd name="T41" fmla="*/ 8 h 83"/>
                <a:gd name="T42" fmla="*/ 61 w 100"/>
                <a:gd name="T43" fmla="*/ 3 h 83"/>
                <a:gd name="T44" fmla="*/ 59 w 100"/>
                <a:gd name="T45" fmla="*/ 1 h 83"/>
                <a:gd name="T46" fmla="*/ 47 w 100"/>
                <a:gd name="T47" fmla="*/ 2 h 83"/>
                <a:gd name="T48" fmla="*/ 37 w 100"/>
                <a:gd name="T49" fmla="*/ 6 h 83"/>
                <a:gd name="T50" fmla="*/ 27 w 100"/>
                <a:gd name="T51" fmla="*/ 12 h 83"/>
                <a:gd name="T52" fmla="*/ 29 w 100"/>
                <a:gd name="T53" fmla="*/ 13 h 83"/>
                <a:gd name="T54" fmla="*/ 28 w 100"/>
                <a:gd name="T55" fmla="*/ 17 h 83"/>
                <a:gd name="T56" fmla="*/ 29 w 100"/>
                <a:gd name="T57" fmla="*/ 19 h 83"/>
                <a:gd name="T58" fmla="*/ 27 w 100"/>
                <a:gd name="T59" fmla="*/ 24 h 83"/>
                <a:gd name="T60" fmla="*/ 22 w 100"/>
                <a:gd name="T61" fmla="*/ 27 h 83"/>
                <a:gd name="T62" fmla="*/ 15 w 100"/>
                <a:gd name="T63" fmla="*/ 39 h 83"/>
                <a:gd name="T64" fmla="*/ 11 w 100"/>
                <a:gd name="T65" fmla="*/ 43 h 83"/>
                <a:gd name="T66" fmla="*/ 10 w 100"/>
                <a:gd name="T67" fmla="*/ 46 h 83"/>
                <a:gd name="T68" fmla="*/ 3 w 100"/>
                <a:gd name="T69" fmla="*/ 58 h 83"/>
                <a:gd name="T70" fmla="*/ 1 w 100"/>
                <a:gd name="T71" fmla="*/ 63 h 83"/>
                <a:gd name="T72" fmla="*/ 7 w 100"/>
                <a:gd name="T73" fmla="*/ 6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3">
                  <a:moveTo>
                    <a:pt x="7" y="67"/>
                  </a:moveTo>
                  <a:cubicBezTo>
                    <a:pt x="10" y="69"/>
                    <a:pt x="10" y="78"/>
                    <a:pt x="10" y="80"/>
                  </a:cubicBezTo>
                  <a:cubicBezTo>
                    <a:pt x="11" y="83"/>
                    <a:pt x="14" y="81"/>
                    <a:pt x="16" y="81"/>
                  </a:cubicBezTo>
                  <a:cubicBezTo>
                    <a:pt x="18" y="81"/>
                    <a:pt x="21" y="80"/>
                    <a:pt x="22" y="80"/>
                  </a:cubicBezTo>
                  <a:cubicBezTo>
                    <a:pt x="23" y="79"/>
                    <a:pt x="23" y="78"/>
                    <a:pt x="25" y="75"/>
                  </a:cubicBezTo>
                  <a:cubicBezTo>
                    <a:pt x="27" y="72"/>
                    <a:pt x="27" y="76"/>
                    <a:pt x="32" y="75"/>
                  </a:cubicBezTo>
                  <a:cubicBezTo>
                    <a:pt x="38" y="74"/>
                    <a:pt x="43" y="71"/>
                    <a:pt x="46" y="68"/>
                  </a:cubicBezTo>
                  <a:cubicBezTo>
                    <a:pt x="50" y="65"/>
                    <a:pt x="56" y="48"/>
                    <a:pt x="58" y="47"/>
                  </a:cubicBezTo>
                  <a:cubicBezTo>
                    <a:pt x="59" y="45"/>
                    <a:pt x="63" y="41"/>
                    <a:pt x="67" y="41"/>
                  </a:cubicBezTo>
                  <a:cubicBezTo>
                    <a:pt x="70" y="41"/>
                    <a:pt x="72" y="39"/>
                    <a:pt x="75" y="38"/>
                  </a:cubicBezTo>
                  <a:cubicBezTo>
                    <a:pt x="79" y="36"/>
                    <a:pt x="84" y="35"/>
                    <a:pt x="87" y="34"/>
                  </a:cubicBezTo>
                  <a:cubicBezTo>
                    <a:pt x="90" y="34"/>
                    <a:pt x="99" y="26"/>
                    <a:pt x="100" y="24"/>
                  </a:cubicBezTo>
                  <a:cubicBezTo>
                    <a:pt x="100" y="24"/>
                    <a:pt x="98" y="22"/>
                    <a:pt x="95" y="22"/>
                  </a:cubicBezTo>
                  <a:cubicBezTo>
                    <a:pt x="93" y="21"/>
                    <a:pt x="94" y="19"/>
                    <a:pt x="93" y="19"/>
                  </a:cubicBezTo>
                  <a:cubicBezTo>
                    <a:pt x="92" y="18"/>
                    <a:pt x="88" y="14"/>
                    <a:pt x="87" y="11"/>
                  </a:cubicBezTo>
                  <a:cubicBezTo>
                    <a:pt x="86" y="9"/>
                    <a:pt x="81" y="10"/>
                    <a:pt x="79" y="10"/>
                  </a:cubicBezTo>
                  <a:cubicBezTo>
                    <a:pt x="76" y="11"/>
                    <a:pt x="78" y="13"/>
                    <a:pt x="76" y="14"/>
                  </a:cubicBezTo>
                  <a:cubicBezTo>
                    <a:pt x="73" y="15"/>
                    <a:pt x="73" y="12"/>
                    <a:pt x="74" y="11"/>
                  </a:cubicBezTo>
                  <a:cubicBezTo>
                    <a:pt x="74" y="10"/>
                    <a:pt x="74" y="8"/>
                    <a:pt x="71" y="9"/>
                  </a:cubicBezTo>
                  <a:cubicBezTo>
                    <a:pt x="69" y="10"/>
                    <a:pt x="67" y="7"/>
                    <a:pt x="64" y="6"/>
                  </a:cubicBezTo>
                  <a:cubicBezTo>
                    <a:pt x="61" y="6"/>
                    <a:pt x="60" y="8"/>
                    <a:pt x="57" y="8"/>
                  </a:cubicBezTo>
                  <a:cubicBezTo>
                    <a:pt x="53" y="8"/>
                    <a:pt x="59" y="4"/>
                    <a:pt x="61" y="3"/>
                  </a:cubicBezTo>
                  <a:cubicBezTo>
                    <a:pt x="62" y="1"/>
                    <a:pt x="63" y="0"/>
                    <a:pt x="59" y="1"/>
                  </a:cubicBezTo>
                  <a:cubicBezTo>
                    <a:pt x="56" y="3"/>
                    <a:pt x="49" y="2"/>
                    <a:pt x="47" y="2"/>
                  </a:cubicBezTo>
                  <a:cubicBezTo>
                    <a:pt x="44" y="2"/>
                    <a:pt x="42" y="6"/>
                    <a:pt x="37" y="6"/>
                  </a:cubicBezTo>
                  <a:cubicBezTo>
                    <a:pt x="33" y="6"/>
                    <a:pt x="29" y="10"/>
                    <a:pt x="27" y="12"/>
                  </a:cubicBezTo>
                  <a:cubicBezTo>
                    <a:pt x="25" y="13"/>
                    <a:pt x="28" y="13"/>
                    <a:pt x="29" y="13"/>
                  </a:cubicBezTo>
                  <a:cubicBezTo>
                    <a:pt x="30" y="13"/>
                    <a:pt x="29" y="15"/>
                    <a:pt x="28" y="17"/>
                  </a:cubicBezTo>
                  <a:cubicBezTo>
                    <a:pt x="27" y="19"/>
                    <a:pt x="29" y="19"/>
                    <a:pt x="29" y="19"/>
                  </a:cubicBezTo>
                  <a:cubicBezTo>
                    <a:pt x="29" y="19"/>
                    <a:pt x="29" y="24"/>
                    <a:pt x="27" y="24"/>
                  </a:cubicBezTo>
                  <a:cubicBezTo>
                    <a:pt x="25" y="24"/>
                    <a:pt x="25" y="24"/>
                    <a:pt x="22" y="27"/>
                  </a:cubicBezTo>
                  <a:cubicBezTo>
                    <a:pt x="19" y="30"/>
                    <a:pt x="15" y="38"/>
                    <a:pt x="15" y="39"/>
                  </a:cubicBezTo>
                  <a:cubicBezTo>
                    <a:pt x="14" y="40"/>
                    <a:pt x="14" y="42"/>
                    <a:pt x="11" y="43"/>
                  </a:cubicBezTo>
                  <a:cubicBezTo>
                    <a:pt x="9" y="44"/>
                    <a:pt x="10" y="45"/>
                    <a:pt x="10" y="46"/>
                  </a:cubicBezTo>
                  <a:cubicBezTo>
                    <a:pt x="9" y="48"/>
                    <a:pt x="5" y="57"/>
                    <a:pt x="3" y="58"/>
                  </a:cubicBezTo>
                  <a:cubicBezTo>
                    <a:pt x="2" y="59"/>
                    <a:pt x="2" y="60"/>
                    <a:pt x="1" y="63"/>
                  </a:cubicBezTo>
                  <a:cubicBezTo>
                    <a:pt x="0" y="65"/>
                    <a:pt x="4" y="65"/>
                    <a:pt x="7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7" name="Freeform 93"/>
            <p:cNvSpPr/>
            <p:nvPr/>
          </p:nvSpPr>
          <p:spPr bwMode="auto">
            <a:xfrm>
              <a:off x="4084506" y="2077916"/>
              <a:ext cx="235810" cy="170877"/>
            </a:xfrm>
            <a:custGeom>
              <a:avLst/>
              <a:gdLst>
                <a:gd name="T0" fmla="*/ 24 w 146"/>
                <a:gd name="T1" fmla="*/ 15 h 106"/>
                <a:gd name="T2" fmla="*/ 11 w 146"/>
                <a:gd name="T3" fmla="*/ 21 h 106"/>
                <a:gd name="T4" fmla="*/ 13 w 146"/>
                <a:gd name="T5" fmla="*/ 28 h 106"/>
                <a:gd name="T6" fmla="*/ 1 w 146"/>
                <a:gd name="T7" fmla="*/ 38 h 106"/>
                <a:gd name="T8" fmla="*/ 4 w 146"/>
                <a:gd name="T9" fmla="*/ 44 h 106"/>
                <a:gd name="T10" fmla="*/ 9 w 146"/>
                <a:gd name="T11" fmla="*/ 47 h 106"/>
                <a:gd name="T12" fmla="*/ 25 w 146"/>
                <a:gd name="T13" fmla="*/ 45 h 106"/>
                <a:gd name="T14" fmla="*/ 21 w 146"/>
                <a:gd name="T15" fmla="*/ 48 h 106"/>
                <a:gd name="T16" fmla="*/ 4 w 146"/>
                <a:gd name="T17" fmla="*/ 53 h 106"/>
                <a:gd name="T18" fmla="*/ 9 w 146"/>
                <a:gd name="T19" fmla="*/ 64 h 106"/>
                <a:gd name="T20" fmla="*/ 19 w 146"/>
                <a:gd name="T21" fmla="*/ 64 h 106"/>
                <a:gd name="T22" fmla="*/ 40 w 146"/>
                <a:gd name="T23" fmla="*/ 62 h 106"/>
                <a:gd name="T24" fmla="*/ 58 w 146"/>
                <a:gd name="T25" fmla="*/ 66 h 106"/>
                <a:gd name="T26" fmla="*/ 52 w 146"/>
                <a:gd name="T27" fmla="*/ 71 h 106"/>
                <a:gd name="T28" fmla="*/ 40 w 146"/>
                <a:gd name="T29" fmla="*/ 73 h 106"/>
                <a:gd name="T30" fmla="*/ 15 w 146"/>
                <a:gd name="T31" fmla="*/ 74 h 106"/>
                <a:gd name="T32" fmla="*/ 5 w 146"/>
                <a:gd name="T33" fmla="*/ 83 h 106"/>
                <a:gd name="T34" fmla="*/ 12 w 146"/>
                <a:gd name="T35" fmla="*/ 93 h 106"/>
                <a:gd name="T36" fmla="*/ 28 w 146"/>
                <a:gd name="T37" fmla="*/ 98 h 106"/>
                <a:gd name="T38" fmla="*/ 34 w 146"/>
                <a:gd name="T39" fmla="*/ 106 h 106"/>
                <a:gd name="T40" fmla="*/ 57 w 146"/>
                <a:gd name="T41" fmla="*/ 105 h 106"/>
                <a:gd name="T42" fmla="*/ 83 w 146"/>
                <a:gd name="T43" fmla="*/ 98 h 106"/>
                <a:gd name="T44" fmla="*/ 95 w 146"/>
                <a:gd name="T45" fmla="*/ 96 h 106"/>
                <a:gd name="T46" fmla="*/ 101 w 146"/>
                <a:gd name="T47" fmla="*/ 101 h 106"/>
                <a:gd name="T48" fmla="*/ 120 w 146"/>
                <a:gd name="T49" fmla="*/ 102 h 106"/>
                <a:gd name="T50" fmla="*/ 135 w 146"/>
                <a:gd name="T51" fmla="*/ 94 h 106"/>
                <a:gd name="T52" fmla="*/ 130 w 146"/>
                <a:gd name="T53" fmla="*/ 87 h 106"/>
                <a:gd name="T54" fmla="*/ 120 w 146"/>
                <a:gd name="T55" fmla="*/ 90 h 106"/>
                <a:gd name="T56" fmla="*/ 119 w 146"/>
                <a:gd name="T57" fmla="*/ 87 h 106"/>
                <a:gd name="T58" fmla="*/ 120 w 146"/>
                <a:gd name="T59" fmla="*/ 82 h 106"/>
                <a:gd name="T60" fmla="*/ 128 w 146"/>
                <a:gd name="T61" fmla="*/ 85 h 106"/>
                <a:gd name="T62" fmla="*/ 133 w 146"/>
                <a:gd name="T63" fmla="*/ 81 h 106"/>
                <a:gd name="T64" fmla="*/ 142 w 146"/>
                <a:gd name="T65" fmla="*/ 84 h 106"/>
                <a:gd name="T66" fmla="*/ 142 w 146"/>
                <a:gd name="T67" fmla="*/ 78 h 106"/>
                <a:gd name="T68" fmla="*/ 141 w 146"/>
                <a:gd name="T69" fmla="*/ 73 h 106"/>
                <a:gd name="T70" fmla="*/ 132 w 146"/>
                <a:gd name="T71" fmla="*/ 71 h 106"/>
                <a:gd name="T72" fmla="*/ 119 w 146"/>
                <a:gd name="T73" fmla="*/ 58 h 106"/>
                <a:gd name="T74" fmla="*/ 128 w 146"/>
                <a:gd name="T75" fmla="*/ 20 h 106"/>
                <a:gd name="T76" fmla="*/ 122 w 146"/>
                <a:gd name="T77" fmla="*/ 7 h 106"/>
                <a:gd name="T78" fmla="*/ 113 w 146"/>
                <a:gd name="T79" fmla="*/ 6 h 106"/>
                <a:gd name="T80" fmla="*/ 107 w 146"/>
                <a:gd name="T81" fmla="*/ 7 h 106"/>
                <a:gd name="T82" fmla="*/ 106 w 146"/>
                <a:gd name="T83" fmla="*/ 18 h 106"/>
                <a:gd name="T84" fmla="*/ 101 w 146"/>
                <a:gd name="T85" fmla="*/ 42 h 106"/>
                <a:gd name="T86" fmla="*/ 94 w 146"/>
                <a:gd name="T87" fmla="*/ 41 h 106"/>
                <a:gd name="T88" fmla="*/ 91 w 146"/>
                <a:gd name="T89" fmla="*/ 10 h 106"/>
                <a:gd name="T90" fmla="*/ 83 w 146"/>
                <a:gd name="T91" fmla="*/ 11 h 106"/>
                <a:gd name="T92" fmla="*/ 86 w 146"/>
                <a:gd name="T93" fmla="*/ 20 h 106"/>
                <a:gd name="T94" fmla="*/ 67 w 146"/>
                <a:gd name="T95" fmla="*/ 22 h 106"/>
                <a:gd name="T96" fmla="*/ 72 w 146"/>
                <a:gd name="T97" fmla="*/ 9 h 106"/>
                <a:gd name="T98" fmla="*/ 65 w 146"/>
                <a:gd name="T99" fmla="*/ 11 h 106"/>
                <a:gd name="T100" fmla="*/ 55 w 146"/>
                <a:gd name="T101" fmla="*/ 18 h 106"/>
                <a:gd name="T102" fmla="*/ 54 w 146"/>
                <a:gd name="T103" fmla="*/ 11 h 106"/>
                <a:gd name="T104" fmla="*/ 57 w 146"/>
                <a:gd name="T105" fmla="*/ 2 h 106"/>
                <a:gd name="T106" fmla="*/ 41 w 146"/>
                <a:gd name="T107" fmla="*/ 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106">
                  <a:moveTo>
                    <a:pt x="29" y="12"/>
                  </a:moveTo>
                  <a:cubicBezTo>
                    <a:pt x="28" y="12"/>
                    <a:pt x="25" y="14"/>
                    <a:pt x="24" y="15"/>
                  </a:cubicBezTo>
                  <a:cubicBezTo>
                    <a:pt x="22" y="17"/>
                    <a:pt x="21" y="18"/>
                    <a:pt x="19" y="18"/>
                  </a:cubicBezTo>
                  <a:cubicBezTo>
                    <a:pt x="16" y="18"/>
                    <a:pt x="11" y="19"/>
                    <a:pt x="11" y="21"/>
                  </a:cubicBezTo>
                  <a:cubicBezTo>
                    <a:pt x="11" y="22"/>
                    <a:pt x="12" y="24"/>
                    <a:pt x="12" y="25"/>
                  </a:cubicBezTo>
                  <a:cubicBezTo>
                    <a:pt x="11" y="26"/>
                    <a:pt x="14" y="26"/>
                    <a:pt x="13" y="28"/>
                  </a:cubicBezTo>
                  <a:cubicBezTo>
                    <a:pt x="12" y="29"/>
                    <a:pt x="6" y="31"/>
                    <a:pt x="4" y="32"/>
                  </a:cubicBezTo>
                  <a:cubicBezTo>
                    <a:pt x="3" y="33"/>
                    <a:pt x="1" y="36"/>
                    <a:pt x="1" y="38"/>
                  </a:cubicBezTo>
                  <a:cubicBezTo>
                    <a:pt x="0" y="40"/>
                    <a:pt x="0" y="41"/>
                    <a:pt x="2" y="41"/>
                  </a:cubicBezTo>
                  <a:cubicBezTo>
                    <a:pt x="3" y="41"/>
                    <a:pt x="1" y="44"/>
                    <a:pt x="4" y="44"/>
                  </a:cubicBezTo>
                  <a:cubicBezTo>
                    <a:pt x="7" y="43"/>
                    <a:pt x="8" y="43"/>
                    <a:pt x="8" y="44"/>
                  </a:cubicBezTo>
                  <a:cubicBezTo>
                    <a:pt x="8" y="45"/>
                    <a:pt x="7" y="47"/>
                    <a:pt x="9" y="47"/>
                  </a:cubicBezTo>
                  <a:cubicBezTo>
                    <a:pt x="11" y="46"/>
                    <a:pt x="16" y="48"/>
                    <a:pt x="18" y="47"/>
                  </a:cubicBezTo>
                  <a:cubicBezTo>
                    <a:pt x="20" y="45"/>
                    <a:pt x="22" y="45"/>
                    <a:pt x="25" y="45"/>
                  </a:cubicBezTo>
                  <a:cubicBezTo>
                    <a:pt x="29" y="46"/>
                    <a:pt x="32" y="47"/>
                    <a:pt x="31" y="47"/>
                  </a:cubicBezTo>
                  <a:cubicBezTo>
                    <a:pt x="29" y="47"/>
                    <a:pt x="23" y="47"/>
                    <a:pt x="21" y="48"/>
                  </a:cubicBezTo>
                  <a:cubicBezTo>
                    <a:pt x="20" y="49"/>
                    <a:pt x="18" y="50"/>
                    <a:pt x="14" y="50"/>
                  </a:cubicBezTo>
                  <a:cubicBezTo>
                    <a:pt x="11" y="50"/>
                    <a:pt x="5" y="53"/>
                    <a:pt x="4" y="53"/>
                  </a:cubicBezTo>
                  <a:cubicBezTo>
                    <a:pt x="3" y="53"/>
                    <a:pt x="3" y="60"/>
                    <a:pt x="3" y="61"/>
                  </a:cubicBezTo>
                  <a:cubicBezTo>
                    <a:pt x="4" y="62"/>
                    <a:pt x="6" y="64"/>
                    <a:pt x="9" y="64"/>
                  </a:cubicBezTo>
                  <a:cubicBezTo>
                    <a:pt x="13" y="64"/>
                    <a:pt x="14" y="66"/>
                    <a:pt x="15" y="65"/>
                  </a:cubicBezTo>
                  <a:cubicBezTo>
                    <a:pt x="17" y="64"/>
                    <a:pt x="16" y="64"/>
                    <a:pt x="19" y="64"/>
                  </a:cubicBezTo>
                  <a:cubicBezTo>
                    <a:pt x="22" y="64"/>
                    <a:pt x="23" y="65"/>
                    <a:pt x="27" y="64"/>
                  </a:cubicBezTo>
                  <a:cubicBezTo>
                    <a:pt x="30" y="63"/>
                    <a:pt x="39" y="61"/>
                    <a:pt x="40" y="62"/>
                  </a:cubicBezTo>
                  <a:cubicBezTo>
                    <a:pt x="42" y="63"/>
                    <a:pt x="45" y="64"/>
                    <a:pt x="48" y="64"/>
                  </a:cubicBezTo>
                  <a:cubicBezTo>
                    <a:pt x="51" y="64"/>
                    <a:pt x="60" y="65"/>
                    <a:pt x="58" y="66"/>
                  </a:cubicBezTo>
                  <a:cubicBezTo>
                    <a:pt x="55" y="66"/>
                    <a:pt x="49" y="68"/>
                    <a:pt x="50" y="68"/>
                  </a:cubicBezTo>
                  <a:cubicBezTo>
                    <a:pt x="51" y="68"/>
                    <a:pt x="53" y="71"/>
                    <a:pt x="52" y="71"/>
                  </a:cubicBezTo>
                  <a:cubicBezTo>
                    <a:pt x="50" y="71"/>
                    <a:pt x="50" y="74"/>
                    <a:pt x="49" y="74"/>
                  </a:cubicBezTo>
                  <a:cubicBezTo>
                    <a:pt x="47" y="74"/>
                    <a:pt x="43" y="74"/>
                    <a:pt x="40" y="73"/>
                  </a:cubicBezTo>
                  <a:cubicBezTo>
                    <a:pt x="37" y="73"/>
                    <a:pt x="28" y="75"/>
                    <a:pt x="25" y="75"/>
                  </a:cubicBezTo>
                  <a:cubicBezTo>
                    <a:pt x="22" y="76"/>
                    <a:pt x="20" y="73"/>
                    <a:pt x="15" y="74"/>
                  </a:cubicBezTo>
                  <a:cubicBezTo>
                    <a:pt x="11" y="75"/>
                    <a:pt x="5" y="75"/>
                    <a:pt x="6" y="77"/>
                  </a:cubicBezTo>
                  <a:cubicBezTo>
                    <a:pt x="7" y="78"/>
                    <a:pt x="4" y="82"/>
                    <a:pt x="5" y="83"/>
                  </a:cubicBezTo>
                  <a:cubicBezTo>
                    <a:pt x="6" y="84"/>
                    <a:pt x="9" y="85"/>
                    <a:pt x="8" y="88"/>
                  </a:cubicBezTo>
                  <a:cubicBezTo>
                    <a:pt x="7" y="90"/>
                    <a:pt x="8" y="92"/>
                    <a:pt x="12" y="93"/>
                  </a:cubicBezTo>
                  <a:cubicBezTo>
                    <a:pt x="15" y="95"/>
                    <a:pt x="23" y="94"/>
                    <a:pt x="25" y="94"/>
                  </a:cubicBezTo>
                  <a:cubicBezTo>
                    <a:pt x="27" y="95"/>
                    <a:pt x="29" y="96"/>
                    <a:pt x="28" y="98"/>
                  </a:cubicBezTo>
                  <a:cubicBezTo>
                    <a:pt x="27" y="100"/>
                    <a:pt x="26" y="101"/>
                    <a:pt x="27" y="102"/>
                  </a:cubicBezTo>
                  <a:cubicBezTo>
                    <a:pt x="28" y="104"/>
                    <a:pt x="29" y="106"/>
                    <a:pt x="34" y="106"/>
                  </a:cubicBezTo>
                  <a:cubicBezTo>
                    <a:pt x="38" y="106"/>
                    <a:pt x="47" y="103"/>
                    <a:pt x="49" y="103"/>
                  </a:cubicBezTo>
                  <a:cubicBezTo>
                    <a:pt x="52" y="104"/>
                    <a:pt x="53" y="106"/>
                    <a:pt x="57" y="105"/>
                  </a:cubicBezTo>
                  <a:cubicBezTo>
                    <a:pt x="61" y="104"/>
                    <a:pt x="66" y="100"/>
                    <a:pt x="69" y="99"/>
                  </a:cubicBezTo>
                  <a:cubicBezTo>
                    <a:pt x="71" y="99"/>
                    <a:pt x="81" y="99"/>
                    <a:pt x="83" y="98"/>
                  </a:cubicBezTo>
                  <a:cubicBezTo>
                    <a:pt x="84" y="97"/>
                    <a:pt x="87" y="94"/>
                    <a:pt x="89" y="95"/>
                  </a:cubicBezTo>
                  <a:cubicBezTo>
                    <a:pt x="91" y="95"/>
                    <a:pt x="91" y="96"/>
                    <a:pt x="95" y="96"/>
                  </a:cubicBezTo>
                  <a:cubicBezTo>
                    <a:pt x="99" y="96"/>
                    <a:pt x="105" y="97"/>
                    <a:pt x="104" y="97"/>
                  </a:cubicBezTo>
                  <a:cubicBezTo>
                    <a:pt x="103" y="98"/>
                    <a:pt x="99" y="101"/>
                    <a:pt x="101" y="101"/>
                  </a:cubicBezTo>
                  <a:cubicBezTo>
                    <a:pt x="104" y="101"/>
                    <a:pt x="109" y="99"/>
                    <a:pt x="112" y="100"/>
                  </a:cubicBezTo>
                  <a:cubicBezTo>
                    <a:pt x="115" y="102"/>
                    <a:pt x="117" y="103"/>
                    <a:pt x="120" y="102"/>
                  </a:cubicBezTo>
                  <a:cubicBezTo>
                    <a:pt x="122" y="102"/>
                    <a:pt x="131" y="97"/>
                    <a:pt x="132" y="96"/>
                  </a:cubicBezTo>
                  <a:cubicBezTo>
                    <a:pt x="132" y="95"/>
                    <a:pt x="135" y="94"/>
                    <a:pt x="135" y="94"/>
                  </a:cubicBezTo>
                  <a:cubicBezTo>
                    <a:pt x="135" y="94"/>
                    <a:pt x="133" y="95"/>
                    <a:pt x="132" y="93"/>
                  </a:cubicBezTo>
                  <a:cubicBezTo>
                    <a:pt x="131" y="92"/>
                    <a:pt x="131" y="87"/>
                    <a:pt x="130" y="87"/>
                  </a:cubicBezTo>
                  <a:cubicBezTo>
                    <a:pt x="128" y="87"/>
                    <a:pt x="125" y="91"/>
                    <a:pt x="123" y="91"/>
                  </a:cubicBezTo>
                  <a:cubicBezTo>
                    <a:pt x="122" y="91"/>
                    <a:pt x="121" y="89"/>
                    <a:pt x="120" y="90"/>
                  </a:cubicBezTo>
                  <a:cubicBezTo>
                    <a:pt x="118" y="90"/>
                    <a:pt x="115" y="92"/>
                    <a:pt x="117" y="90"/>
                  </a:cubicBezTo>
                  <a:cubicBezTo>
                    <a:pt x="119" y="88"/>
                    <a:pt x="121" y="87"/>
                    <a:pt x="119" y="87"/>
                  </a:cubicBezTo>
                  <a:cubicBezTo>
                    <a:pt x="118" y="86"/>
                    <a:pt x="116" y="87"/>
                    <a:pt x="116" y="85"/>
                  </a:cubicBezTo>
                  <a:cubicBezTo>
                    <a:pt x="117" y="84"/>
                    <a:pt x="119" y="81"/>
                    <a:pt x="120" y="82"/>
                  </a:cubicBezTo>
                  <a:cubicBezTo>
                    <a:pt x="120" y="83"/>
                    <a:pt x="121" y="86"/>
                    <a:pt x="123" y="86"/>
                  </a:cubicBezTo>
                  <a:cubicBezTo>
                    <a:pt x="125" y="86"/>
                    <a:pt x="130" y="86"/>
                    <a:pt x="128" y="85"/>
                  </a:cubicBezTo>
                  <a:cubicBezTo>
                    <a:pt x="126" y="84"/>
                    <a:pt x="124" y="84"/>
                    <a:pt x="127" y="83"/>
                  </a:cubicBezTo>
                  <a:cubicBezTo>
                    <a:pt x="130" y="82"/>
                    <a:pt x="131" y="81"/>
                    <a:pt x="133" y="81"/>
                  </a:cubicBezTo>
                  <a:cubicBezTo>
                    <a:pt x="135" y="82"/>
                    <a:pt x="137" y="81"/>
                    <a:pt x="138" y="82"/>
                  </a:cubicBezTo>
                  <a:cubicBezTo>
                    <a:pt x="139" y="83"/>
                    <a:pt x="140" y="85"/>
                    <a:pt x="142" y="84"/>
                  </a:cubicBezTo>
                  <a:cubicBezTo>
                    <a:pt x="143" y="82"/>
                    <a:pt x="145" y="81"/>
                    <a:pt x="144" y="80"/>
                  </a:cubicBezTo>
                  <a:cubicBezTo>
                    <a:pt x="143" y="79"/>
                    <a:pt x="140" y="79"/>
                    <a:pt x="142" y="78"/>
                  </a:cubicBezTo>
                  <a:cubicBezTo>
                    <a:pt x="143" y="77"/>
                    <a:pt x="146" y="76"/>
                    <a:pt x="145" y="75"/>
                  </a:cubicBezTo>
                  <a:cubicBezTo>
                    <a:pt x="144" y="74"/>
                    <a:pt x="142" y="73"/>
                    <a:pt x="141" y="73"/>
                  </a:cubicBezTo>
                  <a:cubicBezTo>
                    <a:pt x="139" y="74"/>
                    <a:pt x="136" y="77"/>
                    <a:pt x="135" y="75"/>
                  </a:cubicBezTo>
                  <a:cubicBezTo>
                    <a:pt x="134" y="74"/>
                    <a:pt x="135" y="75"/>
                    <a:pt x="132" y="71"/>
                  </a:cubicBezTo>
                  <a:cubicBezTo>
                    <a:pt x="130" y="68"/>
                    <a:pt x="130" y="66"/>
                    <a:pt x="128" y="64"/>
                  </a:cubicBezTo>
                  <a:cubicBezTo>
                    <a:pt x="125" y="63"/>
                    <a:pt x="120" y="60"/>
                    <a:pt x="119" y="58"/>
                  </a:cubicBezTo>
                  <a:cubicBezTo>
                    <a:pt x="119" y="55"/>
                    <a:pt x="126" y="33"/>
                    <a:pt x="126" y="30"/>
                  </a:cubicBezTo>
                  <a:cubicBezTo>
                    <a:pt x="126" y="28"/>
                    <a:pt x="128" y="22"/>
                    <a:pt x="128" y="20"/>
                  </a:cubicBezTo>
                  <a:cubicBezTo>
                    <a:pt x="129" y="19"/>
                    <a:pt x="127" y="17"/>
                    <a:pt x="126" y="15"/>
                  </a:cubicBezTo>
                  <a:cubicBezTo>
                    <a:pt x="125" y="13"/>
                    <a:pt x="123" y="9"/>
                    <a:pt x="122" y="7"/>
                  </a:cubicBezTo>
                  <a:cubicBezTo>
                    <a:pt x="121" y="5"/>
                    <a:pt x="118" y="2"/>
                    <a:pt x="117" y="3"/>
                  </a:cubicBezTo>
                  <a:cubicBezTo>
                    <a:pt x="116" y="3"/>
                    <a:pt x="115" y="6"/>
                    <a:pt x="113" y="6"/>
                  </a:cubicBezTo>
                  <a:cubicBezTo>
                    <a:pt x="111" y="5"/>
                    <a:pt x="108" y="2"/>
                    <a:pt x="107" y="3"/>
                  </a:cubicBezTo>
                  <a:cubicBezTo>
                    <a:pt x="107" y="5"/>
                    <a:pt x="109" y="7"/>
                    <a:pt x="107" y="7"/>
                  </a:cubicBezTo>
                  <a:cubicBezTo>
                    <a:pt x="106" y="7"/>
                    <a:pt x="105" y="7"/>
                    <a:pt x="105" y="9"/>
                  </a:cubicBezTo>
                  <a:cubicBezTo>
                    <a:pt x="105" y="11"/>
                    <a:pt x="106" y="16"/>
                    <a:pt x="106" y="18"/>
                  </a:cubicBezTo>
                  <a:cubicBezTo>
                    <a:pt x="106" y="20"/>
                    <a:pt x="105" y="30"/>
                    <a:pt x="103" y="32"/>
                  </a:cubicBezTo>
                  <a:cubicBezTo>
                    <a:pt x="102" y="34"/>
                    <a:pt x="101" y="41"/>
                    <a:pt x="101" y="42"/>
                  </a:cubicBezTo>
                  <a:cubicBezTo>
                    <a:pt x="100" y="42"/>
                    <a:pt x="98" y="42"/>
                    <a:pt x="97" y="42"/>
                  </a:cubicBezTo>
                  <a:cubicBezTo>
                    <a:pt x="96" y="42"/>
                    <a:pt x="93" y="42"/>
                    <a:pt x="94" y="41"/>
                  </a:cubicBezTo>
                  <a:cubicBezTo>
                    <a:pt x="94" y="41"/>
                    <a:pt x="96" y="21"/>
                    <a:pt x="96" y="20"/>
                  </a:cubicBezTo>
                  <a:cubicBezTo>
                    <a:pt x="97" y="19"/>
                    <a:pt x="90" y="13"/>
                    <a:pt x="91" y="10"/>
                  </a:cubicBezTo>
                  <a:cubicBezTo>
                    <a:pt x="91" y="8"/>
                    <a:pt x="83" y="5"/>
                    <a:pt x="82" y="5"/>
                  </a:cubicBezTo>
                  <a:cubicBezTo>
                    <a:pt x="81" y="6"/>
                    <a:pt x="82" y="9"/>
                    <a:pt x="83" y="11"/>
                  </a:cubicBezTo>
                  <a:cubicBezTo>
                    <a:pt x="84" y="12"/>
                    <a:pt x="87" y="11"/>
                    <a:pt x="87" y="14"/>
                  </a:cubicBezTo>
                  <a:cubicBezTo>
                    <a:pt x="86" y="18"/>
                    <a:pt x="90" y="20"/>
                    <a:pt x="86" y="20"/>
                  </a:cubicBezTo>
                  <a:cubicBezTo>
                    <a:pt x="82" y="20"/>
                    <a:pt x="82" y="19"/>
                    <a:pt x="79" y="19"/>
                  </a:cubicBezTo>
                  <a:cubicBezTo>
                    <a:pt x="76" y="19"/>
                    <a:pt x="69" y="24"/>
                    <a:pt x="67" y="22"/>
                  </a:cubicBezTo>
                  <a:cubicBezTo>
                    <a:pt x="66" y="21"/>
                    <a:pt x="78" y="17"/>
                    <a:pt x="77" y="14"/>
                  </a:cubicBezTo>
                  <a:cubicBezTo>
                    <a:pt x="77" y="11"/>
                    <a:pt x="73" y="11"/>
                    <a:pt x="72" y="9"/>
                  </a:cubicBezTo>
                  <a:cubicBezTo>
                    <a:pt x="72" y="7"/>
                    <a:pt x="68" y="5"/>
                    <a:pt x="66" y="6"/>
                  </a:cubicBezTo>
                  <a:cubicBezTo>
                    <a:pt x="65" y="7"/>
                    <a:pt x="66" y="10"/>
                    <a:pt x="65" y="11"/>
                  </a:cubicBezTo>
                  <a:cubicBezTo>
                    <a:pt x="64" y="12"/>
                    <a:pt x="61" y="20"/>
                    <a:pt x="59" y="19"/>
                  </a:cubicBezTo>
                  <a:cubicBezTo>
                    <a:pt x="57" y="19"/>
                    <a:pt x="56" y="18"/>
                    <a:pt x="55" y="18"/>
                  </a:cubicBezTo>
                  <a:cubicBezTo>
                    <a:pt x="53" y="18"/>
                    <a:pt x="50" y="20"/>
                    <a:pt x="48" y="18"/>
                  </a:cubicBezTo>
                  <a:cubicBezTo>
                    <a:pt x="47" y="17"/>
                    <a:pt x="52" y="12"/>
                    <a:pt x="54" y="11"/>
                  </a:cubicBezTo>
                  <a:cubicBezTo>
                    <a:pt x="56" y="10"/>
                    <a:pt x="57" y="10"/>
                    <a:pt x="58" y="8"/>
                  </a:cubicBezTo>
                  <a:cubicBezTo>
                    <a:pt x="58" y="5"/>
                    <a:pt x="59" y="2"/>
                    <a:pt x="57" y="2"/>
                  </a:cubicBezTo>
                  <a:cubicBezTo>
                    <a:pt x="56" y="1"/>
                    <a:pt x="52" y="0"/>
                    <a:pt x="51" y="1"/>
                  </a:cubicBezTo>
                  <a:cubicBezTo>
                    <a:pt x="49" y="2"/>
                    <a:pt x="43" y="6"/>
                    <a:pt x="41" y="7"/>
                  </a:cubicBezTo>
                  <a:cubicBezTo>
                    <a:pt x="39" y="8"/>
                    <a:pt x="31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8" name="Freeform 94"/>
            <p:cNvSpPr/>
            <p:nvPr/>
          </p:nvSpPr>
          <p:spPr bwMode="auto">
            <a:xfrm>
              <a:off x="4273837" y="2058094"/>
              <a:ext cx="45111" cy="40327"/>
            </a:xfrm>
            <a:custGeom>
              <a:avLst/>
              <a:gdLst>
                <a:gd name="T0" fmla="*/ 7 w 28"/>
                <a:gd name="T1" fmla="*/ 14 h 25"/>
                <a:gd name="T2" fmla="*/ 12 w 28"/>
                <a:gd name="T3" fmla="*/ 21 h 25"/>
                <a:gd name="T4" fmla="*/ 15 w 28"/>
                <a:gd name="T5" fmla="*/ 19 h 25"/>
                <a:gd name="T6" fmla="*/ 19 w 28"/>
                <a:gd name="T7" fmla="*/ 17 h 25"/>
                <a:gd name="T8" fmla="*/ 25 w 28"/>
                <a:gd name="T9" fmla="*/ 9 h 25"/>
                <a:gd name="T10" fmla="*/ 27 w 28"/>
                <a:gd name="T11" fmla="*/ 2 h 25"/>
                <a:gd name="T12" fmla="*/ 7 w 28"/>
                <a:gd name="T13" fmla="*/ 1 h 25"/>
                <a:gd name="T14" fmla="*/ 2 w 28"/>
                <a:gd name="T15" fmla="*/ 7 h 25"/>
                <a:gd name="T16" fmla="*/ 7 w 28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5">
                  <a:moveTo>
                    <a:pt x="7" y="14"/>
                  </a:moveTo>
                  <a:cubicBezTo>
                    <a:pt x="10" y="15"/>
                    <a:pt x="11" y="18"/>
                    <a:pt x="12" y="21"/>
                  </a:cubicBezTo>
                  <a:cubicBezTo>
                    <a:pt x="13" y="25"/>
                    <a:pt x="14" y="21"/>
                    <a:pt x="15" y="19"/>
                  </a:cubicBezTo>
                  <a:cubicBezTo>
                    <a:pt x="17" y="17"/>
                    <a:pt x="17" y="18"/>
                    <a:pt x="19" y="17"/>
                  </a:cubicBezTo>
                  <a:cubicBezTo>
                    <a:pt x="20" y="16"/>
                    <a:pt x="22" y="11"/>
                    <a:pt x="25" y="9"/>
                  </a:cubicBezTo>
                  <a:cubicBezTo>
                    <a:pt x="27" y="6"/>
                    <a:pt x="28" y="4"/>
                    <a:pt x="27" y="2"/>
                  </a:cubicBezTo>
                  <a:cubicBezTo>
                    <a:pt x="25" y="0"/>
                    <a:pt x="8" y="1"/>
                    <a:pt x="7" y="1"/>
                  </a:cubicBezTo>
                  <a:cubicBezTo>
                    <a:pt x="7" y="2"/>
                    <a:pt x="4" y="5"/>
                    <a:pt x="2" y="7"/>
                  </a:cubicBezTo>
                  <a:cubicBezTo>
                    <a:pt x="0" y="10"/>
                    <a:pt x="5" y="12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29" name="Freeform 95"/>
            <p:cNvSpPr/>
            <p:nvPr/>
          </p:nvSpPr>
          <p:spPr bwMode="auto">
            <a:xfrm>
              <a:off x="3842544" y="2215300"/>
              <a:ext cx="10936" cy="14354"/>
            </a:xfrm>
            <a:custGeom>
              <a:avLst/>
              <a:gdLst>
                <a:gd name="T0" fmla="*/ 5 w 7"/>
                <a:gd name="T1" fmla="*/ 7 h 9"/>
                <a:gd name="T2" fmla="*/ 4 w 7"/>
                <a:gd name="T3" fmla="*/ 0 h 9"/>
                <a:gd name="T4" fmla="*/ 0 w 7"/>
                <a:gd name="T5" fmla="*/ 7 h 9"/>
                <a:gd name="T6" fmla="*/ 5 w 7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5" y="7"/>
                  </a:moveTo>
                  <a:cubicBezTo>
                    <a:pt x="7" y="7"/>
                    <a:pt x="5" y="0"/>
                    <a:pt x="4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9"/>
                    <a:pt x="3" y="8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0" name="Freeform 96"/>
            <p:cNvSpPr/>
            <p:nvPr/>
          </p:nvSpPr>
          <p:spPr bwMode="auto">
            <a:xfrm>
              <a:off x="4416006" y="2048525"/>
              <a:ext cx="93641" cy="85439"/>
            </a:xfrm>
            <a:custGeom>
              <a:avLst/>
              <a:gdLst>
                <a:gd name="T0" fmla="*/ 4 w 58"/>
                <a:gd name="T1" fmla="*/ 38 h 53"/>
                <a:gd name="T2" fmla="*/ 7 w 58"/>
                <a:gd name="T3" fmla="*/ 41 h 53"/>
                <a:gd name="T4" fmla="*/ 5 w 58"/>
                <a:gd name="T5" fmla="*/ 48 h 53"/>
                <a:gd name="T6" fmla="*/ 7 w 58"/>
                <a:gd name="T7" fmla="*/ 51 h 53"/>
                <a:gd name="T8" fmla="*/ 5 w 58"/>
                <a:gd name="T9" fmla="*/ 52 h 53"/>
                <a:gd name="T10" fmla="*/ 13 w 58"/>
                <a:gd name="T11" fmla="*/ 53 h 53"/>
                <a:gd name="T12" fmla="*/ 18 w 58"/>
                <a:gd name="T13" fmla="*/ 48 h 53"/>
                <a:gd name="T14" fmla="*/ 15 w 58"/>
                <a:gd name="T15" fmla="*/ 41 h 53"/>
                <a:gd name="T16" fmla="*/ 15 w 58"/>
                <a:gd name="T17" fmla="*/ 37 h 53"/>
                <a:gd name="T18" fmla="*/ 23 w 58"/>
                <a:gd name="T19" fmla="*/ 34 h 53"/>
                <a:gd name="T20" fmla="*/ 26 w 58"/>
                <a:gd name="T21" fmla="*/ 35 h 53"/>
                <a:gd name="T22" fmla="*/ 34 w 58"/>
                <a:gd name="T23" fmla="*/ 33 h 53"/>
                <a:gd name="T24" fmla="*/ 42 w 58"/>
                <a:gd name="T25" fmla="*/ 27 h 53"/>
                <a:gd name="T26" fmla="*/ 43 w 58"/>
                <a:gd name="T27" fmla="*/ 21 h 53"/>
                <a:gd name="T28" fmla="*/ 50 w 58"/>
                <a:gd name="T29" fmla="*/ 14 h 53"/>
                <a:gd name="T30" fmla="*/ 56 w 58"/>
                <a:gd name="T31" fmla="*/ 7 h 53"/>
                <a:gd name="T32" fmla="*/ 54 w 58"/>
                <a:gd name="T33" fmla="*/ 4 h 53"/>
                <a:gd name="T34" fmla="*/ 50 w 58"/>
                <a:gd name="T35" fmla="*/ 2 h 53"/>
                <a:gd name="T36" fmla="*/ 45 w 58"/>
                <a:gd name="T37" fmla="*/ 3 h 53"/>
                <a:gd name="T38" fmla="*/ 42 w 58"/>
                <a:gd name="T39" fmla="*/ 5 h 53"/>
                <a:gd name="T40" fmla="*/ 39 w 58"/>
                <a:gd name="T41" fmla="*/ 1 h 53"/>
                <a:gd name="T42" fmla="*/ 29 w 58"/>
                <a:gd name="T43" fmla="*/ 0 h 53"/>
                <a:gd name="T44" fmla="*/ 26 w 58"/>
                <a:gd name="T45" fmla="*/ 3 h 53"/>
                <a:gd name="T46" fmla="*/ 17 w 58"/>
                <a:gd name="T47" fmla="*/ 2 h 53"/>
                <a:gd name="T48" fmla="*/ 16 w 58"/>
                <a:gd name="T49" fmla="*/ 7 h 53"/>
                <a:gd name="T50" fmla="*/ 12 w 58"/>
                <a:gd name="T51" fmla="*/ 12 h 53"/>
                <a:gd name="T52" fmla="*/ 11 w 58"/>
                <a:gd name="T53" fmla="*/ 10 h 53"/>
                <a:gd name="T54" fmla="*/ 8 w 58"/>
                <a:gd name="T55" fmla="*/ 16 h 53"/>
                <a:gd name="T56" fmla="*/ 7 w 58"/>
                <a:gd name="T57" fmla="*/ 24 h 53"/>
                <a:gd name="T58" fmla="*/ 3 w 58"/>
                <a:gd name="T59" fmla="*/ 27 h 53"/>
                <a:gd name="T60" fmla="*/ 4 w 58"/>
                <a:gd name="T61" fmla="*/ 34 h 53"/>
                <a:gd name="T62" fmla="*/ 1 w 58"/>
                <a:gd name="T63" fmla="*/ 36 h 53"/>
                <a:gd name="T64" fmla="*/ 4 w 58"/>
                <a:gd name="T65" fmla="*/ 3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53">
                  <a:moveTo>
                    <a:pt x="4" y="38"/>
                  </a:moveTo>
                  <a:cubicBezTo>
                    <a:pt x="6" y="39"/>
                    <a:pt x="5" y="39"/>
                    <a:pt x="7" y="41"/>
                  </a:cubicBezTo>
                  <a:cubicBezTo>
                    <a:pt x="8" y="43"/>
                    <a:pt x="5" y="46"/>
                    <a:pt x="5" y="48"/>
                  </a:cubicBezTo>
                  <a:cubicBezTo>
                    <a:pt x="4" y="49"/>
                    <a:pt x="5" y="50"/>
                    <a:pt x="7" y="51"/>
                  </a:cubicBezTo>
                  <a:cubicBezTo>
                    <a:pt x="9" y="51"/>
                    <a:pt x="7" y="51"/>
                    <a:pt x="5" y="52"/>
                  </a:cubicBezTo>
                  <a:cubicBezTo>
                    <a:pt x="4" y="53"/>
                    <a:pt x="12" y="53"/>
                    <a:pt x="13" y="53"/>
                  </a:cubicBezTo>
                  <a:cubicBezTo>
                    <a:pt x="16" y="52"/>
                    <a:pt x="17" y="48"/>
                    <a:pt x="18" y="48"/>
                  </a:cubicBezTo>
                  <a:cubicBezTo>
                    <a:pt x="18" y="47"/>
                    <a:pt x="16" y="44"/>
                    <a:pt x="15" y="41"/>
                  </a:cubicBezTo>
                  <a:cubicBezTo>
                    <a:pt x="15" y="39"/>
                    <a:pt x="15" y="37"/>
                    <a:pt x="15" y="37"/>
                  </a:cubicBezTo>
                  <a:cubicBezTo>
                    <a:pt x="16" y="37"/>
                    <a:pt x="22" y="35"/>
                    <a:pt x="23" y="34"/>
                  </a:cubicBezTo>
                  <a:cubicBezTo>
                    <a:pt x="24" y="33"/>
                    <a:pt x="25" y="34"/>
                    <a:pt x="26" y="35"/>
                  </a:cubicBezTo>
                  <a:cubicBezTo>
                    <a:pt x="27" y="35"/>
                    <a:pt x="32" y="33"/>
                    <a:pt x="34" y="33"/>
                  </a:cubicBezTo>
                  <a:cubicBezTo>
                    <a:pt x="35" y="33"/>
                    <a:pt x="41" y="28"/>
                    <a:pt x="42" y="27"/>
                  </a:cubicBezTo>
                  <a:cubicBezTo>
                    <a:pt x="43" y="26"/>
                    <a:pt x="43" y="23"/>
                    <a:pt x="43" y="21"/>
                  </a:cubicBezTo>
                  <a:cubicBezTo>
                    <a:pt x="44" y="20"/>
                    <a:pt x="49" y="17"/>
                    <a:pt x="50" y="14"/>
                  </a:cubicBezTo>
                  <a:cubicBezTo>
                    <a:pt x="52" y="12"/>
                    <a:pt x="55" y="8"/>
                    <a:pt x="56" y="7"/>
                  </a:cubicBezTo>
                  <a:cubicBezTo>
                    <a:pt x="58" y="6"/>
                    <a:pt x="57" y="5"/>
                    <a:pt x="54" y="4"/>
                  </a:cubicBezTo>
                  <a:cubicBezTo>
                    <a:pt x="52" y="3"/>
                    <a:pt x="51" y="2"/>
                    <a:pt x="50" y="2"/>
                  </a:cubicBezTo>
                  <a:cubicBezTo>
                    <a:pt x="48" y="2"/>
                    <a:pt x="49" y="4"/>
                    <a:pt x="45" y="3"/>
                  </a:cubicBezTo>
                  <a:cubicBezTo>
                    <a:pt x="40" y="3"/>
                    <a:pt x="44" y="5"/>
                    <a:pt x="42" y="5"/>
                  </a:cubicBezTo>
                  <a:cubicBezTo>
                    <a:pt x="40" y="5"/>
                    <a:pt x="39" y="3"/>
                    <a:pt x="39" y="1"/>
                  </a:cubicBezTo>
                  <a:cubicBezTo>
                    <a:pt x="38" y="0"/>
                    <a:pt x="32" y="1"/>
                    <a:pt x="29" y="0"/>
                  </a:cubicBezTo>
                  <a:cubicBezTo>
                    <a:pt x="25" y="0"/>
                    <a:pt x="27" y="1"/>
                    <a:pt x="26" y="3"/>
                  </a:cubicBezTo>
                  <a:cubicBezTo>
                    <a:pt x="26" y="5"/>
                    <a:pt x="20" y="2"/>
                    <a:pt x="17" y="2"/>
                  </a:cubicBezTo>
                  <a:cubicBezTo>
                    <a:pt x="15" y="2"/>
                    <a:pt x="14" y="5"/>
                    <a:pt x="16" y="7"/>
                  </a:cubicBezTo>
                  <a:cubicBezTo>
                    <a:pt x="17" y="9"/>
                    <a:pt x="15" y="11"/>
                    <a:pt x="12" y="12"/>
                  </a:cubicBezTo>
                  <a:cubicBezTo>
                    <a:pt x="10" y="12"/>
                    <a:pt x="12" y="11"/>
                    <a:pt x="11" y="10"/>
                  </a:cubicBezTo>
                  <a:cubicBezTo>
                    <a:pt x="9" y="9"/>
                    <a:pt x="9" y="14"/>
                    <a:pt x="8" y="16"/>
                  </a:cubicBezTo>
                  <a:cubicBezTo>
                    <a:pt x="7" y="19"/>
                    <a:pt x="7" y="22"/>
                    <a:pt x="7" y="24"/>
                  </a:cubicBezTo>
                  <a:cubicBezTo>
                    <a:pt x="6" y="26"/>
                    <a:pt x="5" y="26"/>
                    <a:pt x="3" y="27"/>
                  </a:cubicBezTo>
                  <a:cubicBezTo>
                    <a:pt x="2" y="27"/>
                    <a:pt x="5" y="33"/>
                    <a:pt x="4" y="34"/>
                  </a:cubicBezTo>
                  <a:cubicBezTo>
                    <a:pt x="4" y="36"/>
                    <a:pt x="2" y="35"/>
                    <a:pt x="1" y="36"/>
                  </a:cubicBezTo>
                  <a:cubicBezTo>
                    <a:pt x="0" y="36"/>
                    <a:pt x="1" y="37"/>
                    <a:pt x="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1" name="Freeform 97"/>
            <p:cNvSpPr/>
            <p:nvPr/>
          </p:nvSpPr>
          <p:spPr bwMode="auto">
            <a:xfrm>
              <a:off x="4323733" y="2051942"/>
              <a:ext cx="88856" cy="107994"/>
            </a:xfrm>
            <a:custGeom>
              <a:avLst/>
              <a:gdLst>
                <a:gd name="T0" fmla="*/ 2 w 55"/>
                <a:gd name="T1" fmla="*/ 24 h 67"/>
                <a:gd name="T2" fmla="*/ 1 w 55"/>
                <a:gd name="T3" fmla="*/ 28 h 67"/>
                <a:gd name="T4" fmla="*/ 1 w 55"/>
                <a:gd name="T5" fmla="*/ 36 h 67"/>
                <a:gd name="T6" fmla="*/ 0 w 55"/>
                <a:gd name="T7" fmla="*/ 40 h 67"/>
                <a:gd name="T8" fmla="*/ 5 w 55"/>
                <a:gd name="T9" fmla="*/ 48 h 67"/>
                <a:gd name="T10" fmla="*/ 9 w 55"/>
                <a:gd name="T11" fmla="*/ 48 h 67"/>
                <a:gd name="T12" fmla="*/ 11 w 55"/>
                <a:gd name="T13" fmla="*/ 52 h 67"/>
                <a:gd name="T14" fmla="*/ 14 w 55"/>
                <a:gd name="T15" fmla="*/ 52 h 67"/>
                <a:gd name="T16" fmla="*/ 18 w 55"/>
                <a:gd name="T17" fmla="*/ 59 h 67"/>
                <a:gd name="T18" fmla="*/ 19 w 55"/>
                <a:gd name="T19" fmla="*/ 65 h 67"/>
                <a:gd name="T20" fmla="*/ 24 w 55"/>
                <a:gd name="T21" fmla="*/ 65 h 67"/>
                <a:gd name="T22" fmla="*/ 29 w 55"/>
                <a:gd name="T23" fmla="*/ 62 h 67"/>
                <a:gd name="T24" fmla="*/ 36 w 55"/>
                <a:gd name="T25" fmla="*/ 59 h 67"/>
                <a:gd name="T26" fmla="*/ 40 w 55"/>
                <a:gd name="T27" fmla="*/ 56 h 67"/>
                <a:gd name="T28" fmla="*/ 45 w 55"/>
                <a:gd name="T29" fmla="*/ 55 h 67"/>
                <a:gd name="T30" fmla="*/ 49 w 55"/>
                <a:gd name="T31" fmla="*/ 52 h 67"/>
                <a:gd name="T32" fmla="*/ 48 w 55"/>
                <a:gd name="T33" fmla="*/ 46 h 67"/>
                <a:gd name="T34" fmla="*/ 53 w 55"/>
                <a:gd name="T35" fmla="*/ 41 h 67"/>
                <a:gd name="T36" fmla="*/ 52 w 55"/>
                <a:gd name="T37" fmla="*/ 33 h 67"/>
                <a:gd name="T38" fmla="*/ 48 w 55"/>
                <a:gd name="T39" fmla="*/ 31 h 67"/>
                <a:gd name="T40" fmla="*/ 46 w 55"/>
                <a:gd name="T41" fmla="*/ 26 h 67"/>
                <a:gd name="T42" fmla="*/ 43 w 55"/>
                <a:gd name="T43" fmla="*/ 30 h 67"/>
                <a:gd name="T44" fmla="*/ 39 w 55"/>
                <a:gd name="T45" fmla="*/ 25 h 67"/>
                <a:gd name="T46" fmla="*/ 41 w 55"/>
                <a:gd name="T47" fmla="*/ 23 h 67"/>
                <a:gd name="T48" fmla="*/ 44 w 55"/>
                <a:gd name="T49" fmla="*/ 17 h 67"/>
                <a:gd name="T50" fmla="*/ 48 w 55"/>
                <a:gd name="T51" fmla="*/ 17 h 67"/>
                <a:gd name="T52" fmla="*/ 51 w 55"/>
                <a:gd name="T53" fmla="*/ 15 h 67"/>
                <a:gd name="T54" fmla="*/ 49 w 55"/>
                <a:gd name="T55" fmla="*/ 10 h 67"/>
                <a:gd name="T56" fmla="*/ 53 w 55"/>
                <a:gd name="T57" fmla="*/ 9 h 67"/>
                <a:gd name="T58" fmla="*/ 50 w 55"/>
                <a:gd name="T59" fmla="*/ 3 h 67"/>
                <a:gd name="T60" fmla="*/ 46 w 55"/>
                <a:gd name="T61" fmla="*/ 5 h 67"/>
                <a:gd name="T62" fmla="*/ 37 w 55"/>
                <a:gd name="T63" fmla="*/ 7 h 67"/>
                <a:gd name="T64" fmla="*/ 31 w 55"/>
                <a:gd name="T65" fmla="*/ 5 h 67"/>
                <a:gd name="T66" fmla="*/ 34 w 55"/>
                <a:gd name="T67" fmla="*/ 2 h 67"/>
                <a:gd name="T68" fmla="*/ 26 w 55"/>
                <a:gd name="T69" fmla="*/ 2 h 67"/>
                <a:gd name="T70" fmla="*/ 21 w 55"/>
                <a:gd name="T71" fmla="*/ 2 h 67"/>
                <a:gd name="T72" fmla="*/ 15 w 55"/>
                <a:gd name="T73" fmla="*/ 12 h 67"/>
                <a:gd name="T74" fmla="*/ 16 w 55"/>
                <a:gd name="T75" fmla="*/ 16 h 67"/>
                <a:gd name="T76" fmla="*/ 21 w 55"/>
                <a:gd name="T77" fmla="*/ 19 h 67"/>
                <a:gd name="T78" fmla="*/ 21 w 55"/>
                <a:gd name="T79" fmla="*/ 26 h 67"/>
                <a:gd name="T80" fmla="*/ 22 w 55"/>
                <a:gd name="T81" fmla="*/ 29 h 67"/>
                <a:gd name="T82" fmla="*/ 17 w 55"/>
                <a:gd name="T83" fmla="*/ 32 h 67"/>
                <a:gd name="T84" fmla="*/ 13 w 55"/>
                <a:gd name="T85" fmla="*/ 31 h 67"/>
                <a:gd name="T86" fmla="*/ 9 w 55"/>
                <a:gd name="T87" fmla="*/ 27 h 67"/>
                <a:gd name="T88" fmla="*/ 12 w 55"/>
                <a:gd name="T89" fmla="*/ 24 h 67"/>
                <a:gd name="T90" fmla="*/ 8 w 55"/>
                <a:gd name="T91" fmla="*/ 21 h 67"/>
                <a:gd name="T92" fmla="*/ 2 w 55"/>
                <a:gd name="T93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" h="67">
                  <a:moveTo>
                    <a:pt x="2" y="24"/>
                  </a:moveTo>
                  <a:cubicBezTo>
                    <a:pt x="2" y="26"/>
                    <a:pt x="1" y="26"/>
                    <a:pt x="1" y="28"/>
                  </a:cubicBezTo>
                  <a:cubicBezTo>
                    <a:pt x="1" y="30"/>
                    <a:pt x="0" y="34"/>
                    <a:pt x="1" y="36"/>
                  </a:cubicBezTo>
                  <a:cubicBezTo>
                    <a:pt x="2" y="39"/>
                    <a:pt x="1" y="39"/>
                    <a:pt x="0" y="40"/>
                  </a:cubicBezTo>
                  <a:cubicBezTo>
                    <a:pt x="0" y="42"/>
                    <a:pt x="4" y="48"/>
                    <a:pt x="5" y="48"/>
                  </a:cubicBezTo>
                  <a:cubicBezTo>
                    <a:pt x="6" y="49"/>
                    <a:pt x="8" y="48"/>
                    <a:pt x="9" y="48"/>
                  </a:cubicBezTo>
                  <a:cubicBezTo>
                    <a:pt x="10" y="48"/>
                    <a:pt x="10" y="51"/>
                    <a:pt x="11" y="52"/>
                  </a:cubicBezTo>
                  <a:cubicBezTo>
                    <a:pt x="12" y="53"/>
                    <a:pt x="13" y="53"/>
                    <a:pt x="14" y="52"/>
                  </a:cubicBezTo>
                  <a:cubicBezTo>
                    <a:pt x="15" y="52"/>
                    <a:pt x="17" y="57"/>
                    <a:pt x="18" y="59"/>
                  </a:cubicBezTo>
                  <a:cubicBezTo>
                    <a:pt x="19" y="61"/>
                    <a:pt x="18" y="64"/>
                    <a:pt x="19" y="65"/>
                  </a:cubicBezTo>
                  <a:cubicBezTo>
                    <a:pt x="20" y="67"/>
                    <a:pt x="22" y="65"/>
                    <a:pt x="24" y="65"/>
                  </a:cubicBezTo>
                  <a:cubicBezTo>
                    <a:pt x="26" y="64"/>
                    <a:pt x="27" y="63"/>
                    <a:pt x="29" y="62"/>
                  </a:cubicBezTo>
                  <a:cubicBezTo>
                    <a:pt x="31" y="60"/>
                    <a:pt x="33" y="60"/>
                    <a:pt x="36" y="59"/>
                  </a:cubicBezTo>
                  <a:cubicBezTo>
                    <a:pt x="38" y="57"/>
                    <a:pt x="38" y="57"/>
                    <a:pt x="40" y="56"/>
                  </a:cubicBezTo>
                  <a:cubicBezTo>
                    <a:pt x="41" y="55"/>
                    <a:pt x="42" y="55"/>
                    <a:pt x="45" y="55"/>
                  </a:cubicBezTo>
                  <a:cubicBezTo>
                    <a:pt x="46" y="55"/>
                    <a:pt x="48" y="53"/>
                    <a:pt x="49" y="52"/>
                  </a:cubicBezTo>
                  <a:cubicBezTo>
                    <a:pt x="50" y="50"/>
                    <a:pt x="47" y="48"/>
                    <a:pt x="48" y="46"/>
                  </a:cubicBezTo>
                  <a:cubicBezTo>
                    <a:pt x="48" y="44"/>
                    <a:pt x="52" y="43"/>
                    <a:pt x="53" y="41"/>
                  </a:cubicBezTo>
                  <a:cubicBezTo>
                    <a:pt x="55" y="40"/>
                    <a:pt x="54" y="36"/>
                    <a:pt x="52" y="33"/>
                  </a:cubicBezTo>
                  <a:cubicBezTo>
                    <a:pt x="51" y="31"/>
                    <a:pt x="50" y="31"/>
                    <a:pt x="48" y="31"/>
                  </a:cubicBezTo>
                  <a:cubicBezTo>
                    <a:pt x="46" y="30"/>
                    <a:pt x="49" y="27"/>
                    <a:pt x="46" y="26"/>
                  </a:cubicBezTo>
                  <a:cubicBezTo>
                    <a:pt x="44" y="25"/>
                    <a:pt x="45" y="28"/>
                    <a:pt x="43" y="30"/>
                  </a:cubicBezTo>
                  <a:cubicBezTo>
                    <a:pt x="42" y="32"/>
                    <a:pt x="40" y="27"/>
                    <a:pt x="39" y="25"/>
                  </a:cubicBezTo>
                  <a:cubicBezTo>
                    <a:pt x="38" y="24"/>
                    <a:pt x="39" y="23"/>
                    <a:pt x="41" y="23"/>
                  </a:cubicBezTo>
                  <a:cubicBezTo>
                    <a:pt x="42" y="23"/>
                    <a:pt x="43" y="19"/>
                    <a:pt x="44" y="17"/>
                  </a:cubicBezTo>
                  <a:cubicBezTo>
                    <a:pt x="46" y="16"/>
                    <a:pt x="46" y="17"/>
                    <a:pt x="48" y="17"/>
                  </a:cubicBezTo>
                  <a:cubicBezTo>
                    <a:pt x="50" y="17"/>
                    <a:pt x="51" y="17"/>
                    <a:pt x="51" y="15"/>
                  </a:cubicBezTo>
                  <a:cubicBezTo>
                    <a:pt x="50" y="14"/>
                    <a:pt x="48" y="12"/>
                    <a:pt x="49" y="10"/>
                  </a:cubicBezTo>
                  <a:cubicBezTo>
                    <a:pt x="49" y="9"/>
                    <a:pt x="52" y="9"/>
                    <a:pt x="53" y="9"/>
                  </a:cubicBezTo>
                  <a:cubicBezTo>
                    <a:pt x="54" y="8"/>
                    <a:pt x="51" y="4"/>
                    <a:pt x="50" y="3"/>
                  </a:cubicBezTo>
                  <a:cubicBezTo>
                    <a:pt x="48" y="2"/>
                    <a:pt x="47" y="4"/>
                    <a:pt x="46" y="5"/>
                  </a:cubicBezTo>
                  <a:cubicBezTo>
                    <a:pt x="44" y="6"/>
                    <a:pt x="40" y="7"/>
                    <a:pt x="37" y="7"/>
                  </a:cubicBezTo>
                  <a:cubicBezTo>
                    <a:pt x="35" y="8"/>
                    <a:pt x="33" y="6"/>
                    <a:pt x="31" y="5"/>
                  </a:cubicBezTo>
                  <a:cubicBezTo>
                    <a:pt x="30" y="3"/>
                    <a:pt x="32" y="3"/>
                    <a:pt x="34" y="2"/>
                  </a:cubicBezTo>
                  <a:cubicBezTo>
                    <a:pt x="35" y="0"/>
                    <a:pt x="28" y="2"/>
                    <a:pt x="26" y="2"/>
                  </a:cubicBezTo>
                  <a:cubicBezTo>
                    <a:pt x="24" y="3"/>
                    <a:pt x="24" y="2"/>
                    <a:pt x="21" y="2"/>
                  </a:cubicBezTo>
                  <a:cubicBezTo>
                    <a:pt x="18" y="3"/>
                    <a:pt x="14" y="11"/>
                    <a:pt x="15" y="12"/>
                  </a:cubicBezTo>
                  <a:cubicBezTo>
                    <a:pt x="16" y="13"/>
                    <a:pt x="16" y="14"/>
                    <a:pt x="16" y="16"/>
                  </a:cubicBezTo>
                  <a:cubicBezTo>
                    <a:pt x="16" y="18"/>
                    <a:pt x="19" y="18"/>
                    <a:pt x="21" y="19"/>
                  </a:cubicBezTo>
                  <a:cubicBezTo>
                    <a:pt x="23" y="19"/>
                    <a:pt x="21" y="25"/>
                    <a:pt x="21" y="26"/>
                  </a:cubicBezTo>
                  <a:cubicBezTo>
                    <a:pt x="20" y="27"/>
                    <a:pt x="23" y="28"/>
                    <a:pt x="22" y="29"/>
                  </a:cubicBezTo>
                  <a:cubicBezTo>
                    <a:pt x="21" y="29"/>
                    <a:pt x="19" y="32"/>
                    <a:pt x="17" y="32"/>
                  </a:cubicBezTo>
                  <a:cubicBezTo>
                    <a:pt x="16" y="33"/>
                    <a:pt x="14" y="31"/>
                    <a:pt x="13" y="31"/>
                  </a:cubicBezTo>
                  <a:cubicBezTo>
                    <a:pt x="12" y="30"/>
                    <a:pt x="9" y="29"/>
                    <a:pt x="9" y="27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3" y="23"/>
                    <a:pt x="10" y="21"/>
                    <a:pt x="8" y="21"/>
                  </a:cubicBezTo>
                  <a:cubicBezTo>
                    <a:pt x="7" y="20"/>
                    <a:pt x="3" y="22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2" name="Freeform 98"/>
            <p:cNvSpPr/>
            <p:nvPr/>
          </p:nvSpPr>
          <p:spPr bwMode="auto">
            <a:xfrm>
              <a:off x="4323733" y="1991794"/>
              <a:ext cx="16404" cy="16404"/>
            </a:xfrm>
            <a:custGeom>
              <a:avLst/>
              <a:gdLst>
                <a:gd name="T0" fmla="*/ 2 w 10"/>
                <a:gd name="T1" fmla="*/ 7 h 10"/>
                <a:gd name="T2" fmla="*/ 3 w 10"/>
                <a:gd name="T3" fmla="*/ 10 h 10"/>
                <a:gd name="T4" fmla="*/ 9 w 10"/>
                <a:gd name="T5" fmla="*/ 6 h 10"/>
                <a:gd name="T6" fmla="*/ 8 w 10"/>
                <a:gd name="T7" fmla="*/ 2 h 10"/>
                <a:gd name="T8" fmla="*/ 4 w 10"/>
                <a:gd name="T9" fmla="*/ 1 h 10"/>
                <a:gd name="T10" fmla="*/ 0 w 10"/>
                <a:gd name="T11" fmla="*/ 8 h 10"/>
                <a:gd name="T12" fmla="*/ 2 w 10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7"/>
                  </a:moveTo>
                  <a:cubicBezTo>
                    <a:pt x="3" y="7"/>
                    <a:pt x="2" y="10"/>
                    <a:pt x="3" y="10"/>
                  </a:cubicBezTo>
                  <a:cubicBezTo>
                    <a:pt x="4" y="10"/>
                    <a:pt x="8" y="7"/>
                    <a:pt x="9" y="6"/>
                  </a:cubicBezTo>
                  <a:cubicBezTo>
                    <a:pt x="10" y="5"/>
                    <a:pt x="9" y="2"/>
                    <a:pt x="8" y="2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3" y="2"/>
                    <a:pt x="0" y="6"/>
                    <a:pt x="0" y="8"/>
                  </a:cubicBezTo>
                  <a:cubicBezTo>
                    <a:pt x="0" y="10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3" name="Freeform 99"/>
            <p:cNvSpPr/>
            <p:nvPr/>
          </p:nvSpPr>
          <p:spPr bwMode="auto">
            <a:xfrm>
              <a:off x="7042725" y="1954884"/>
              <a:ext cx="25290" cy="12987"/>
            </a:xfrm>
            <a:custGeom>
              <a:avLst/>
              <a:gdLst>
                <a:gd name="T0" fmla="*/ 1 w 16"/>
                <a:gd name="T1" fmla="*/ 6 h 8"/>
                <a:gd name="T2" fmla="*/ 13 w 16"/>
                <a:gd name="T3" fmla="*/ 6 h 8"/>
                <a:gd name="T4" fmla="*/ 14 w 16"/>
                <a:gd name="T5" fmla="*/ 1 h 8"/>
                <a:gd name="T6" fmla="*/ 6 w 16"/>
                <a:gd name="T7" fmla="*/ 3 h 8"/>
                <a:gd name="T8" fmla="*/ 1 w 16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" y="6"/>
                  </a:moveTo>
                  <a:cubicBezTo>
                    <a:pt x="0" y="8"/>
                    <a:pt x="10" y="6"/>
                    <a:pt x="13" y="6"/>
                  </a:cubicBezTo>
                  <a:cubicBezTo>
                    <a:pt x="16" y="6"/>
                    <a:pt x="16" y="0"/>
                    <a:pt x="14" y="1"/>
                  </a:cubicBezTo>
                  <a:cubicBezTo>
                    <a:pt x="13" y="1"/>
                    <a:pt x="8" y="3"/>
                    <a:pt x="6" y="3"/>
                  </a:cubicBezTo>
                  <a:cubicBezTo>
                    <a:pt x="3" y="3"/>
                    <a:pt x="3" y="4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4" name="Freeform 100"/>
            <p:cNvSpPr/>
            <p:nvPr/>
          </p:nvSpPr>
          <p:spPr bwMode="auto">
            <a:xfrm>
              <a:off x="7035890" y="1924126"/>
              <a:ext cx="21189" cy="12987"/>
            </a:xfrm>
            <a:custGeom>
              <a:avLst/>
              <a:gdLst>
                <a:gd name="T0" fmla="*/ 11 w 13"/>
                <a:gd name="T1" fmla="*/ 6 h 8"/>
                <a:gd name="T2" fmla="*/ 12 w 13"/>
                <a:gd name="T3" fmla="*/ 1 h 8"/>
                <a:gd name="T4" fmla="*/ 9 w 13"/>
                <a:gd name="T5" fmla="*/ 4 h 8"/>
                <a:gd name="T6" fmla="*/ 2 w 13"/>
                <a:gd name="T7" fmla="*/ 7 h 8"/>
                <a:gd name="T8" fmla="*/ 11 w 13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1" y="6"/>
                  </a:moveTo>
                  <a:cubicBezTo>
                    <a:pt x="13" y="6"/>
                    <a:pt x="13" y="3"/>
                    <a:pt x="12" y="1"/>
                  </a:cubicBezTo>
                  <a:cubicBezTo>
                    <a:pt x="12" y="0"/>
                    <a:pt x="11" y="2"/>
                    <a:pt x="9" y="4"/>
                  </a:cubicBezTo>
                  <a:cubicBezTo>
                    <a:pt x="6" y="6"/>
                    <a:pt x="5" y="5"/>
                    <a:pt x="2" y="7"/>
                  </a:cubicBezTo>
                  <a:cubicBezTo>
                    <a:pt x="0" y="8"/>
                    <a:pt x="9" y="6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5" name="Freeform 101"/>
            <p:cNvSpPr/>
            <p:nvPr/>
          </p:nvSpPr>
          <p:spPr bwMode="auto">
            <a:xfrm>
              <a:off x="6423467" y="2218034"/>
              <a:ext cx="25973" cy="25973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7 h 16"/>
                <a:gd name="T4" fmla="*/ 9 w 16"/>
                <a:gd name="T5" fmla="*/ 1 h 16"/>
                <a:gd name="T6" fmla="*/ 2 w 16"/>
                <a:gd name="T7" fmla="*/ 3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9" y="15"/>
                    <a:pt x="15" y="8"/>
                    <a:pt x="16" y="7"/>
                  </a:cubicBezTo>
                  <a:cubicBezTo>
                    <a:pt x="16" y="5"/>
                    <a:pt x="11" y="2"/>
                    <a:pt x="9" y="1"/>
                  </a:cubicBezTo>
                  <a:cubicBezTo>
                    <a:pt x="8" y="1"/>
                    <a:pt x="2" y="0"/>
                    <a:pt x="2" y="3"/>
                  </a:cubicBezTo>
                  <a:cubicBezTo>
                    <a:pt x="1" y="6"/>
                    <a:pt x="0" y="16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6" name="Freeform 102"/>
            <p:cNvSpPr/>
            <p:nvPr/>
          </p:nvSpPr>
          <p:spPr bwMode="auto">
            <a:xfrm>
              <a:off x="6564270" y="2182492"/>
              <a:ext cx="27340" cy="29391"/>
            </a:xfrm>
            <a:custGeom>
              <a:avLst/>
              <a:gdLst>
                <a:gd name="T0" fmla="*/ 11 w 17"/>
                <a:gd name="T1" fmla="*/ 8 h 18"/>
                <a:gd name="T2" fmla="*/ 6 w 17"/>
                <a:gd name="T3" fmla="*/ 2 h 18"/>
                <a:gd name="T4" fmla="*/ 1 w 17"/>
                <a:gd name="T5" fmla="*/ 7 h 18"/>
                <a:gd name="T6" fmla="*/ 7 w 17"/>
                <a:gd name="T7" fmla="*/ 14 h 18"/>
                <a:gd name="T8" fmla="*/ 12 w 17"/>
                <a:gd name="T9" fmla="*/ 18 h 18"/>
                <a:gd name="T10" fmla="*/ 16 w 17"/>
                <a:gd name="T11" fmla="*/ 14 h 18"/>
                <a:gd name="T12" fmla="*/ 11 w 17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1" y="8"/>
                  </a:moveTo>
                  <a:cubicBezTo>
                    <a:pt x="9" y="6"/>
                    <a:pt x="7" y="4"/>
                    <a:pt x="6" y="2"/>
                  </a:cubicBezTo>
                  <a:cubicBezTo>
                    <a:pt x="4" y="0"/>
                    <a:pt x="2" y="5"/>
                    <a:pt x="1" y="7"/>
                  </a:cubicBezTo>
                  <a:cubicBezTo>
                    <a:pt x="0" y="9"/>
                    <a:pt x="4" y="14"/>
                    <a:pt x="7" y="14"/>
                  </a:cubicBezTo>
                  <a:cubicBezTo>
                    <a:pt x="10" y="15"/>
                    <a:pt x="9" y="18"/>
                    <a:pt x="12" y="18"/>
                  </a:cubicBezTo>
                  <a:cubicBezTo>
                    <a:pt x="17" y="18"/>
                    <a:pt x="17" y="15"/>
                    <a:pt x="16" y="14"/>
                  </a:cubicBezTo>
                  <a:cubicBezTo>
                    <a:pt x="16" y="12"/>
                    <a:pt x="14" y="10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7" name="Freeform 103"/>
            <p:cNvSpPr/>
            <p:nvPr/>
          </p:nvSpPr>
          <p:spPr bwMode="auto">
            <a:xfrm>
              <a:off x="6720793" y="2073131"/>
              <a:ext cx="24606" cy="25290"/>
            </a:xfrm>
            <a:custGeom>
              <a:avLst/>
              <a:gdLst>
                <a:gd name="T0" fmla="*/ 3 w 15"/>
                <a:gd name="T1" fmla="*/ 12 h 16"/>
                <a:gd name="T2" fmla="*/ 8 w 15"/>
                <a:gd name="T3" fmla="*/ 14 h 16"/>
                <a:gd name="T4" fmla="*/ 13 w 15"/>
                <a:gd name="T5" fmla="*/ 6 h 16"/>
                <a:gd name="T6" fmla="*/ 9 w 15"/>
                <a:gd name="T7" fmla="*/ 2 h 16"/>
                <a:gd name="T8" fmla="*/ 2 w 15"/>
                <a:gd name="T9" fmla="*/ 4 h 16"/>
                <a:gd name="T10" fmla="*/ 1 w 15"/>
                <a:gd name="T11" fmla="*/ 14 h 16"/>
                <a:gd name="T12" fmla="*/ 3 w 15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6">
                  <a:moveTo>
                    <a:pt x="3" y="12"/>
                  </a:moveTo>
                  <a:cubicBezTo>
                    <a:pt x="5" y="11"/>
                    <a:pt x="6" y="14"/>
                    <a:pt x="8" y="14"/>
                  </a:cubicBezTo>
                  <a:cubicBezTo>
                    <a:pt x="15" y="13"/>
                    <a:pt x="14" y="8"/>
                    <a:pt x="13" y="6"/>
                  </a:cubicBezTo>
                  <a:cubicBezTo>
                    <a:pt x="12" y="5"/>
                    <a:pt x="10" y="3"/>
                    <a:pt x="9" y="2"/>
                  </a:cubicBezTo>
                  <a:cubicBezTo>
                    <a:pt x="7" y="0"/>
                    <a:pt x="3" y="3"/>
                    <a:pt x="2" y="4"/>
                  </a:cubicBezTo>
                  <a:cubicBezTo>
                    <a:pt x="0" y="5"/>
                    <a:pt x="0" y="12"/>
                    <a:pt x="1" y="14"/>
                  </a:cubicBezTo>
                  <a:cubicBezTo>
                    <a:pt x="2" y="16"/>
                    <a:pt x="2" y="14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8" name="Freeform 104"/>
            <p:cNvSpPr/>
            <p:nvPr/>
          </p:nvSpPr>
          <p:spPr bwMode="auto">
            <a:xfrm>
              <a:off x="6776157" y="2084067"/>
              <a:ext cx="10936" cy="11620"/>
            </a:xfrm>
            <a:custGeom>
              <a:avLst/>
              <a:gdLst>
                <a:gd name="T0" fmla="*/ 5 w 7"/>
                <a:gd name="T1" fmla="*/ 7 h 7"/>
                <a:gd name="T2" fmla="*/ 6 w 7"/>
                <a:gd name="T3" fmla="*/ 1 h 7"/>
                <a:gd name="T4" fmla="*/ 2 w 7"/>
                <a:gd name="T5" fmla="*/ 1 h 7"/>
                <a:gd name="T6" fmla="*/ 5 w 7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5" y="7"/>
                  </a:moveTo>
                  <a:cubicBezTo>
                    <a:pt x="7" y="6"/>
                    <a:pt x="7" y="3"/>
                    <a:pt x="6" y="1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0" y="3"/>
                    <a:pt x="3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39" name="Freeform 105"/>
            <p:cNvSpPr/>
            <p:nvPr/>
          </p:nvSpPr>
          <p:spPr bwMode="auto">
            <a:xfrm>
              <a:off x="6821269" y="2092269"/>
              <a:ext cx="16404" cy="10936"/>
            </a:xfrm>
            <a:custGeom>
              <a:avLst/>
              <a:gdLst>
                <a:gd name="T0" fmla="*/ 6 w 10"/>
                <a:gd name="T1" fmla="*/ 6 h 7"/>
                <a:gd name="T2" fmla="*/ 4 w 10"/>
                <a:gd name="T3" fmla="*/ 0 h 7"/>
                <a:gd name="T4" fmla="*/ 0 w 10"/>
                <a:gd name="T5" fmla="*/ 4 h 7"/>
                <a:gd name="T6" fmla="*/ 6 w 10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6" y="6"/>
                  </a:moveTo>
                  <a:cubicBezTo>
                    <a:pt x="10" y="6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7"/>
                    <a:pt x="4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0" name="Freeform 106"/>
            <p:cNvSpPr/>
            <p:nvPr/>
          </p:nvSpPr>
          <p:spPr bwMode="auto">
            <a:xfrm>
              <a:off x="6835622" y="2077916"/>
              <a:ext cx="16404" cy="12987"/>
            </a:xfrm>
            <a:custGeom>
              <a:avLst/>
              <a:gdLst>
                <a:gd name="T0" fmla="*/ 7 w 10"/>
                <a:gd name="T1" fmla="*/ 1 h 8"/>
                <a:gd name="T2" fmla="*/ 2 w 10"/>
                <a:gd name="T3" fmla="*/ 5 h 8"/>
                <a:gd name="T4" fmla="*/ 6 w 10"/>
                <a:gd name="T5" fmla="*/ 8 h 8"/>
                <a:gd name="T6" fmla="*/ 7 w 10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7" y="1"/>
                  </a:moveTo>
                  <a:cubicBezTo>
                    <a:pt x="6" y="0"/>
                    <a:pt x="3" y="3"/>
                    <a:pt x="2" y="5"/>
                  </a:cubicBezTo>
                  <a:cubicBezTo>
                    <a:pt x="0" y="7"/>
                    <a:pt x="4" y="8"/>
                    <a:pt x="6" y="8"/>
                  </a:cubicBezTo>
                  <a:cubicBezTo>
                    <a:pt x="10" y="8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1" name="Freeform 107"/>
            <p:cNvSpPr/>
            <p:nvPr/>
          </p:nvSpPr>
          <p:spPr bwMode="auto">
            <a:xfrm>
              <a:off x="7278535" y="2032120"/>
              <a:ext cx="22556" cy="15037"/>
            </a:xfrm>
            <a:custGeom>
              <a:avLst/>
              <a:gdLst>
                <a:gd name="T0" fmla="*/ 3 w 14"/>
                <a:gd name="T1" fmla="*/ 1 h 9"/>
                <a:gd name="T2" fmla="*/ 0 w 14"/>
                <a:gd name="T3" fmla="*/ 6 h 9"/>
                <a:gd name="T4" fmla="*/ 11 w 14"/>
                <a:gd name="T5" fmla="*/ 8 h 9"/>
                <a:gd name="T6" fmla="*/ 11 w 14"/>
                <a:gd name="T7" fmla="*/ 2 h 9"/>
                <a:gd name="T8" fmla="*/ 3 w 14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3" y="1"/>
                  </a:moveTo>
                  <a:cubicBezTo>
                    <a:pt x="1" y="1"/>
                    <a:pt x="0" y="4"/>
                    <a:pt x="0" y="6"/>
                  </a:cubicBezTo>
                  <a:cubicBezTo>
                    <a:pt x="0" y="9"/>
                    <a:pt x="10" y="8"/>
                    <a:pt x="11" y="8"/>
                  </a:cubicBezTo>
                  <a:cubicBezTo>
                    <a:pt x="14" y="8"/>
                    <a:pt x="11" y="4"/>
                    <a:pt x="11" y="2"/>
                  </a:cubicBezTo>
                  <a:cubicBezTo>
                    <a:pt x="10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2" name="Freeform 108"/>
            <p:cNvSpPr/>
            <p:nvPr/>
          </p:nvSpPr>
          <p:spPr bwMode="auto">
            <a:xfrm>
              <a:off x="7670868" y="2064929"/>
              <a:ext cx="53314" cy="28707"/>
            </a:xfrm>
            <a:custGeom>
              <a:avLst/>
              <a:gdLst>
                <a:gd name="T0" fmla="*/ 6 w 33"/>
                <a:gd name="T1" fmla="*/ 13 h 18"/>
                <a:gd name="T2" fmla="*/ 30 w 33"/>
                <a:gd name="T3" fmla="*/ 18 h 18"/>
                <a:gd name="T4" fmla="*/ 23 w 33"/>
                <a:gd name="T5" fmla="*/ 4 h 18"/>
                <a:gd name="T6" fmla="*/ 14 w 33"/>
                <a:gd name="T7" fmla="*/ 1 h 18"/>
                <a:gd name="T8" fmla="*/ 7 w 33"/>
                <a:gd name="T9" fmla="*/ 2 h 18"/>
                <a:gd name="T10" fmla="*/ 5 w 33"/>
                <a:gd name="T11" fmla="*/ 8 h 18"/>
                <a:gd name="T12" fmla="*/ 1 w 33"/>
                <a:gd name="T13" fmla="*/ 13 h 18"/>
                <a:gd name="T14" fmla="*/ 6 w 33"/>
                <a:gd name="T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8">
                  <a:moveTo>
                    <a:pt x="6" y="13"/>
                  </a:moveTo>
                  <a:cubicBezTo>
                    <a:pt x="8" y="13"/>
                    <a:pt x="25" y="17"/>
                    <a:pt x="30" y="18"/>
                  </a:cubicBezTo>
                  <a:cubicBezTo>
                    <a:pt x="33" y="18"/>
                    <a:pt x="27" y="7"/>
                    <a:pt x="23" y="4"/>
                  </a:cubicBezTo>
                  <a:cubicBezTo>
                    <a:pt x="20" y="2"/>
                    <a:pt x="16" y="2"/>
                    <a:pt x="14" y="1"/>
                  </a:cubicBezTo>
                  <a:cubicBezTo>
                    <a:pt x="11" y="0"/>
                    <a:pt x="9" y="2"/>
                    <a:pt x="7" y="2"/>
                  </a:cubicBezTo>
                  <a:cubicBezTo>
                    <a:pt x="5" y="2"/>
                    <a:pt x="5" y="6"/>
                    <a:pt x="5" y="8"/>
                  </a:cubicBezTo>
                  <a:cubicBezTo>
                    <a:pt x="6" y="10"/>
                    <a:pt x="1" y="11"/>
                    <a:pt x="1" y="13"/>
                  </a:cubicBezTo>
                  <a:cubicBezTo>
                    <a:pt x="0" y="16"/>
                    <a:pt x="4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3" name="Freeform 109"/>
            <p:cNvSpPr/>
            <p:nvPr/>
          </p:nvSpPr>
          <p:spPr bwMode="auto">
            <a:xfrm>
              <a:off x="7662666" y="2053309"/>
              <a:ext cx="16404" cy="16404"/>
            </a:xfrm>
            <a:custGeom>
              <a:avLst/>
              <a:gdLst>
                <a:gd name="T0" fmla="*/ 10 w 10"/>
                <a:gd name="T1" fmla="*/ 2 h 10"/>
                <a:gd name="T2" fmla="*/ 5 w 10"/>
                <a:gd name="T3" fmla="*/ 0 h 10"/>
                <a:gd name="T4" fmla="*/ 4 w 10"/>
                <a:gd name="T5" fmla="*/ 8 h 10"/>
                <a:gd name="T6" fmla="*/ 10 w 10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9" y="1"/>
                    <a:pt x="7" y="0"/>
                    <a:pt x="5" y="0"/>
                  </a:cubicBezTo>
                  <a:cubicBezTo>
                    <a:pt x="3" y="0"/>
                    <a:pt x="0" y="6"/>
                    <a:pt x="4" y="8"/>
                  </a:cubicBezTo>
                  <a:cubicBezTo>
                    <a:pt x="8" y="10"/>
                    <a:pt x="10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4" name="Freeform 110"/>
            <p:cNvSpPr/>
            <p:nvPr/>
          </p:nvSpPr>
          <p:spPr bwMode="auto">
            <a:xfrm>
              <a:off x="7604568" y="1970605"/>
              <a:ext cx="120981" cy="64933"/>
            </a:xfrm>
            <a:custGeom>
              <a:avLst/>
              <a:gdLst>
                <a:gd name="T0" fmla="*/ 8 w 75"/>
                <a:gd name="T1" fmla="*/ 30 h 40"/>
                <a:gd name="T2" fmla="*/ 16 w 75"/>
                <a:gd name="T3" fmla="*/ 36 h 40"/>
                <a:gd name="T4" fmla="*/ 25 w 75"/>
                <a:gd name="T5" fmla="*/ 40 h 40"/>
                <a:gd name="T6" fmla="*/ 28 w 75"/>
                <a:gd name="T7" fmla="*/ 36 h 40"/>
                <a:gd name="T8" fmla="*/ 29 w 75"/>
                <a:gd name="T9" fmla="*/ 32 h 40"/>
                <a:gd name="T10" fmla="*/ 34 w 75"/>
                <a:gd name="T11" fmla="*/ 34 h 40"/>
                <a:gd name="T12" fmla="*/ 46 w 75"/>
                <a:gd name="T13" fmla="*/ 33 h 40"/>
                <a:gd name="T14" fmla="*/ 49 w 75"/>
                <a:gd name="T15" fmla="*/ 33 h 40"/>
                <a:gd name="T16" fmla="*/ 52 w 75"/>
                <a:gd name="T17" fmla="*/ 35 h 40"/>
                <a:gd name="T18" fmla="*/ 62 w 75"/>
                <a:gd name="T19" fmla="*/ 34 h 40"/>
                <a:gd name="T20" fmla="*/ 57 w 75"/>
                <a:gd name="T21" fmla="*/ 31 h 40"/>
                <a:gd name="T22" fmla="*/ 47 w 75"/>
                <a:gd name="T23" fmla="*/ 21 h 40"/>
                <a:gd name="T24" fmla="*/ 46 w 75"/>
                <a:gd name="T25" fmla="*/ 15 h 40"/>
                <a:gd name="T26" fmla="*/ 52 w 75"/>
                <a:gd name="T27" fmla="*/ 15 h 40"/>
                <a:gd name="T28" fmla="*/ 51 w 75"/>
                <a:gd name="T29" fmla="*/ 20 h 40"/>
                <a:gd name="T30" fmla="*/ 57 w 75"/>
                <a:gd name="T31" fmla="*/ 29 h 40"/>
                <a:gd name="T32" fmla="*/ 65 w 75"/>
                <a:gd name="T33" fmla="*/ 31 h 40"/>
                <a:gd name="T34" fmla="*/ 71 w 75"/>
                <a:gd name="T35" fmla="*/ 27 h 40"/>
                <a:gd name="T36" fmla="*/ 69 w 75"/>
                <a:gd name="T37" fmla="*/ 21 h 40"/>
                <a:gd name="T38" fmla="*/ 73 w 75"/>
                <a:gd name="T39" fmla="*/ 18 h 40"/>
                <a:gd name="T40" fmla="*/ 62 w 75"/>
                <a:gd name="T41" fmla="*/ 12 h 40"/>
                <a:gd name="T42" fmla="*/ 51 w 75"/>
                <a:gd name="T43" fmla="*/ 11 h 40"/>
                <a:gd name="T44" fmla="*/ 43 w 75"/>
                <a:gd name="T45" fmla="*/ 6 h 40"/>
                <a:gd name="T46" fmla="*/ 37 w 75"/>
                <a:gd name="T47" fmla="*/ 2 h 40"/>
                <a:gd name="T48" fmla="*/ 36 w 75"/>
                <a:gd name="T49" fmla="*/ 5 h 40"/>
                <a:gd name="T50" fmla="*/ 36 w 75"/>
                <a:gd name="T51" fmla="*/ 12 h 40"/>
                <a:gd name="T52" fmla="*/ 35 w 75"/>
                <a:gd name="T53" fmla="*/ 15 h 40"/>
                <a:gd name="T54" fmla="*/ 32 w 75"/>
                <a:gd name="T55" fmla="*/ 11 h 40"/>
                <a:gd name="T56" fmla="*/ 28 w 75"/>
                <a:gd name="T57" fmla="*/ 11 h 40"/>
                <a:gd name="T58" fmla="*/ 23 w 75"/>
                <a:gd name="T59" fmla="*/ 8 h 40"/>
                <a:gd name="T60" fmla="*/ 17 w 75"/>
                <a:gd name="T61" fmla="*/ 3 h 40"/>
                <a:gd name="T62" fmla="*/ 11 w 75"/>
                <a:gd name="T63" fmla="*/ 3 h 40"/>
                <a:gd name="T64" fmla="*/ 4 w 75"/>
                <a:gd name="T65" fmla="*/ 7 h 40"/>
                <a:gd name="T66" fmla="*/ 5 w 75"/>
                <a:gd name="T67" fmla="*/ 12 h 40"/>
                <a:gd name="T68" fmla="*/ 4 w 75"/>
                <a:gd name="T69" fmla="*/ 14 h 40"/>
                <a:gd name="T70" fmla="*/ 7 w 75"/>
                <a:gd name="T71" fmla="*/ 22 h 40"/>
                <a:gd name="T72" fmla="*/ 3 w 75"/>
                <a:gd name="T73" fmla="*/ 22 h 40"/>
                <a:gd name="T74" fmla="*/ 8 w 75"/>
                <a:gd name="T75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40">
                  <a:moveTo>
                    <a:pt x="8" y="30"/>
                  </a:moveTo>
                  <a:cubicBezTo>
                    <a:pt x="12" y="32"/>
                    <a:pt x="14" y="33"/>
                    <a:pt x="16" y="36"/>
                  </a:cubicBezTo>
                  <a:cubicBezTo>
                    <a:pt x="18" y="39"/>
                    <a:pt x="22" y="40"/>
                    <a:pt x="25" y="40"/>
                  </a:cubicBezTo>
                  <a:cubicBezTo>
                    <a:pt x="29" y="40"/>
                    <a:pt x="28" y="38"/>
                    <a:pt x="28" y="36"/>
                  </a:cubicBezTo>
                  <a:cubicBezTo>
                    <a:pt x="27" y="33"/>
                    <a:pt x="27" y="32"/>
                    <a:pt x="29" y="32"/>
                  </a:cubicBezTo>
                  <a:cubicBezTo>
                    <a:pt x="30" y="31"/>
                    <a:pt x="31" y="33"/>
                    <a:pt x="34" y="34"/>
                  </a:cubicBezTo>
                  <a:cubicBezTo>
                    <a:pt x="36" y="35"/>
                    <a:pt x="43" y="34"/>
                    <a:pt x="46" y="33"/>
                  </a:cubicBezTo>
                  <a:cubicBezTo>
                    <a:pt x="49" y="31"/>
                    <a:pt x="49" y="31"/>
                    <a:pt x="49" y="33"/>
                  </a:cubicBezTo>
                  <a:cubicBezTo>
                    <a:pt x="49" y="34"/>
                    <a:pt x="50" y="36"/>
                    <a:pt x="52" y="35"/>
                  </a:cubicBezTo>
                  <a:cubicBezTo>
                    <a:pt x="54" y="35"/>
                    <a:pt x="61" y="35"/>
                    <a:pt x="62" y="34"/>
                  </a:cubicBezTo>
                  <a:cubicBezTo>
                    <a:pt x="63" y="33"/>
                    <a:pt x="63" y="33"/>
                    <a:pt x="57" y="31"/>
                  </a:cubicBezTo>
                  <a:cubicBezTo>
                    <a:pt x="51" y="30"/>
                    <a:pt x="48" y="22"/>
                    <a:pt x="47" y="21"/>
                  </a:cubicBezTo>
                  <a:cubicBezTo>
                    <a:pt x="46" y="20"/>
                    <a:pt x="45" y="16"/>
                    <a:pt x="46" y="15"/>
                  </a:cubicBezTo>
                  <a:cubicBezTo>
                    <a:pt x="47" y="14"/>
                    <a:pt x="51" y="14"/>
                    <a:pt x="52" y="15"/>
                  </a:cubicBezTo>
                  <a:cubicBezTo>
                    <a:pt x="53" y="15"/>
                    <a:pt x="51" y="19"/>
                    <a:pt x="51" y="20"/>
                  </a:cubicBezTo>
                  <a:cubicBezTo>
                    <a:pt x="50" y="21"/>
                    <a:pt x="54" y="27"/>
                    <a:pt x="57" y="29"/>
                  </a:cubicBezTo>
                  <a:cubicBezTo>
                    <a:pt x="59" y="30"/>
                    <a:pt x="63" y="30"/>
                    <a:pt x="65" y="31"/>
                  </a:cubicBezTo>
                  <a:cubicBezTo>
                    <a:pt x="67" y="32"/>
                    <a:pt x="69" y="28"/>
                    <a:pt x="71" y="27"/>
                  </a:cubicBezTo>
                  <a:cubicBezTo>
                    <a:pt x="72" y="26"/>
                    <a:pt x="70" y="22"/>
                    <a:pt x="69" y="21"/>
                  </a:cubicBezTo>
                  <a:cubicBezTo>
                    <a:pt x="69" y="19"/>
                    <a:pt x="72" y="19"/>
                    <a:pt x="73" y="18"/>
                  </a:cubicBezTo>
                  <a:cubicBezTo>
                    <a:pt x="75" y="17"/>
                    <a:pt x="65" y="14"/>
                    <a:pt x="62" y="12"/>
                  </a:cubicBezTo>
                  <a:cubicBezTo>
                    <a:pt x="59" y="10"/>
                    <a:pt x="55" y="11"/>
                    <a:pt x="51" y="11"/>
                  </a:cubicBezTo>
                  <a:cubicBezTo>
                    <a:pt x="48" y="11"/>
                    <a:pt x="47" y="8"/>
                    <a:pt x="43" y="6"/>
                  </a:cubicBezTo>
                  <a:cubicBezTo>
                    <a:pt x="39" y="4"/>
                    <a:pt x="39" y="3"/>
                    <a:pt x="37" y="2"/>
                  </a:cubicBezTo>
                  <a:cubicBezTo>
                    <a:pt x="34" y="2"/>
                    <a:pt x="38" y="4"/>
                    <a:pt x="36" y="5"/>
                  </a:cubicBezTo>
                  <a:cubicBezTo>
                    <a:pt x="34" y="6"/>
                    <a:pt x="35" y="9"/>
                    <a:pt x="36" y="12"/>
                  </a:cubicBezTo>
                  <a:cubicBezTo>
                    <a:pt x="36" y="14"/>
                    <a:pt x="37" y="15"/>
                    <a:pt x="35" y="15"/>
                  </a:cubicBezTo>
                  <a:cubicBezTo>
                    <a:pt x="33" y="16"/>
                    <a:pt x="32" y="13"/>
                    <a:pt x="32" y="11"/>
                  </a:cubicBezTo>
                  <a:cubicBezTo>
                    <a:pt x="31" y="10"/>
                    <a:pt x="30" y="11"/>
                    <a:pt x="28" y="11"/>
                  </a:cubicBezTo>
                  <a:cubicBezTo>
                    <a:pt x="25" y="12"/>
                    <a:pt x="24" y="9"/>
                    <a:pt x="23" y="8"/>
                  </a:cubicBezTo>
                  <a:cubicBezTo>
                    <a:pt x="23" y="6"/>
                    <a:pt x="20" y="5"/>
                    <a:pt x="17" y="3"/>
                  </a:cubicBezTo>
                  <a:cubicBezTo>
                    <a:pt x="15" y="0"/>
                    <a:pt x="13" y="1"/>
                    <a:pt x="11" y="3"/>
                  </a:cubicBezTo>
                  <a:cubicBezTo>
                    <a:pt x="9" y="4"/>
                    <a:pt x="5" y="6"/>
                    <a:pt x="4" y="7"/>
                  </a:cubicBezTo>
                  <a:cubicBezTo>
                    <a:pt x="3" y="8"/>
                    <a:pt x="4" y="10"/>
                    <a:pt x="5" y="12"/>
                  </a:cubicBezTo>
                  <a:cubicBezTo>
                    <a:pt x="6" y="15"/>
                    <a:pt x="5" y="12"/>
                    <a:pt x="4" y="14"/>
                  </a:cubicBezTo>
                  <a:cubicBezTo>
                    <a:pt x="2" y="15"/>
                    <a:pt x="7" y="21"/>
                    <a:pt x="7" y="22"/>
                  </a:cubicBezTo>
                  <a:cubicBezTo>
                    <a:pt x="7" y="24"/>
                    <a:pt x="5" y="22"/>
                    <a:pt x="3" y="22"/>
                  </a:cubicBezTo>
                  <a:cubicBezTo>
                    <a:pt x="0" y="23"/>
                    <a:pt x="5" y="27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5" name="Freeform 111"/>
            <p:cNvSpPr/>
            <p:nvPr/>
          </p:nvSpPr>
          <p:spPr bwMode="auto">
            <a:xfrm>
              <a:off x="7735801" y="2001363"/>
              <a:ext cx="65617" cy="34175"/>
            </a:xfrm>
            <a:custGeom>
              <a:avLst/>
              <a:gdLst>
                <a:gd name="T0" fmla="*/ 7 w 41"/>
                <a:gd name="T1" fmla="*/ 7 h 21"/>
                <a:gd name="T2" fmla="*/ 13 w 41"/>
                <a:gd name="T3" fmla="*/ 12 h 21"/>
                <a:gd name="T4" fmla="*/ 23 w 41"/>
                <a:gd name="T5" fmla="*/ 18 h 21"/>
                <a:gd name="T6" fmla="*/ 29 w 41"/>
                <a:gd name="T7" fmla="*/ 21 h 21"/>
                <a:gd name="T8" fmla="*/ 31 w 41"/>
                <a:gd name="T9" fmla="*/ 19 h 21"/>
                <a:gd name="T10" fmla="*/ 36 w 41"/>
                <a:gd name="T11" fmla="*/ 20 h 21"/>
                <a:gd name="T12" fmla="*/ 41 w 41"/>
                <a:gd name="T13" fmla="*/ 13 h 21"/>
                <a:gd name="T14" fmla="*/ 38 w 41"/>
                <a:gd name="T15" fmla="*/ 11 h 21"/>
                <a:gd name="T16" fmla="*/ 27 w 41"/>
                <a:gd name="T17" fmla="*/ 7 h 21"/>
                <a:gd name="T18" fmla="*/ 22 w 41"/>
                <a:gd name="T19" fmla="*/ 7 h 21"/>
                <a:gd name="T20" fmla="*/ 21 w 41"/>
                <a:gd name="T21" fmla="*/ 4 h 21"/>
                <a:gd name="T22" fmla="*/ 16 w 41"/>
                <a:gd name="T23" fmla="*/ 3 h 21"/>
                <a:gd name="T24" fmla="*/ 8 w 41"/>
                <a:gd name="T25" fmla="*/ 4 h 21"/>
                <a:gd name="T26" fmla="*/ 1 w 41"/>
                <a:gd name="T27" fmla="*/ 1 h 21"/>
                <a:gd name="T28" fmla="*/ 7 w 41"/>
                <a:gd name="T2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21">
                  <a:moveTo>
                    <a:pt x="7" y="7"/>
                  </a:moveTo>
                  <a:cubicBezTo>
                    <a:pt x="9" y="8"/>
                    <a:pt x="11" y="12"/>
                    <a:pt x="13" y="12"/>
                  </a:cubicBezTo>
                  <a:cubicBezTo>
                    <a:pt x="14" y="13"/>
                    <a:pt x="20" y="17"/>
                    <a:pt x="23" y="18"/>
                  </a:cubicBezTo>
                  <a:cubicBezTo>
                    <a:pt x="27" y="18"/>
                    <a:pt x="27" y="20"/>
                    <a:pt x="29" y="21"/>
                  </a:cubicBezTo>
                  <a:cubicBezTo>
                    <a:pt x="31" y="21"/>
                    <a:pt x="30" y="19"/>
                    <a:pt x="31" y="19"/>
                  </a:cubicBezTo>
                  <a:cubicBezTo>
                    <a:pt x="32" y="18"/>
                    <a:pt x="33" y="20"/>
                    <a:pt x="36" y="20"/>
                  </a:cubicBezTo>
                  <a:cubicBezTo>
                    <a:pt x="38" y="20"/>
                    <a:pt x="41" y="15"/>
                    <a:pt x="41" y="13"/>
                  </a:cubicBezTo>
                  <a:cubicBezTo>
                    <a:pt x="41" y="12"/>
                    <a:pt x="40" y="11"/>
                    <a:pt x="38" y="11"/>
                  </a:cubicBezTo>
                  <a:cubicBezTo>
                    <a:pt x="36" y="11"/>
                    <a:pt x="33" y="9"/>
                    <a:pt x="27" y="7"/>
                  </a:cubicBezTo>
                  <a:cubicBezTo>
                    <a:pt x="22" y="5"/>
                    <a:pt x="25" y="8"/>
                    <a:pt x="22" y="7"/>
                  </a:cubicBezTo>
                  <a:cubicBezTo>
                    <a:pt x="19" y="7"/>
                    <a:pt x="20" y="6"/>
                    <a:pt x="21" y="4"/>
                  </a:cubicBezTo>
                  <a:cubicBezTo>
                    <a:pt x="22" y="3"/>
                    <a:pt x="19" y="3"/>
                    <a:pt x="16" y="3"/>
                  </a:cubicBezTo>
                  <a:cubicBezTo>
                    <a:pt x="12" y="3"/>
                    <a:pt x="11" y="4"/>
                    <a:pt x="8" y="4"/>
                  </a:cubicBezTo>
                  <a:cubicBezTo>
                    <a:pt x="5" y="4"/>
                    <a:pt x="2" y="0"/>
                    <a:pt x="1" y="1"/>
                  </a:cubicBezTo>
                  <a:cubicBezTo>
                    <a:pt x="0" y="1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6" name="Freeform 112"/>
            <p:cNvSpPr/>
            <p:nvPr/>
          </p:nvSpPr>
          <p:spPr bwMode="auto">
            <a:xfrm>
              <a:off x="7599783" y="2053309"/>
              <a:ext cx="17771" cy="16404"/>
            </a:xfrm>
            <a:custGeom>
              <a:avLst/>
              <a:gdLst>
                <a:gd name="T0" fmla="*/ 9 w 11"/>
                <a:gd name="T1" fmla="*/ 9 h 10"/>
                <a:gd name="T2" fmla="*/ 2 w 11"/>
                <a:gd name="T3" fmla="*/ 0 h 10"/>
                <a:gd name="T4" fmla="*/ 9 w 11"/>
                <a:gd name="T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9" y="9"/>
                  </a:moveTo>
                  <a:cubicBezTo>
                    <a:pt x="11" y="9"/>
                    <a:pt x="5" y="0"/>
                    <a:pt x="2" y="0"/>
                  </a:cubicBezTo>
                  <a:cubicBezTo>
                    <a:pt x="0" y="0"/>
                    <a:pt x="5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7" name="Freeform 113"/>
            <p:cNvSpPr/>
            <p:nvPr/>
          </p:nvSpPr>
          <p:spPr bwMode="auto">
            <a:xfrm>
              <a:off x="8096009" y="2203681"/>
              <a:ext cx="17771" cy="16404"/>
            </a:xfrm>
            <a:custGeom>
              <a:avLst/>
              <a:gdLst>
                <a:gd name="T0" fmla="*/ 2 w 11"/>
                <a:gd name="T1" fmla="*/ 3 h 10"/>
                <a:gd name="T2" fmla="*/ 9 w 11"/>
                <a:gd name="T3" fmla="*/ 9 h 10"/>
                <a:gd name="T4" fmla="*/ 11 w 11"/>
                <a:gd name="T5" fmla="*/ 1 h 10"/>
                <a:gd name="T6" fmla="*/ 4 w 11"/>
                <a:gd name="T7" fmla="*/ 1 h 10"/>
                <a:gd name="T8" fmla="*/ 2 w 11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3"/>
                  </a:moveTo>
                  <a:cubicBezTo>
                    <a:pt x="4" y="4"/>
                    <a:pt x="5" y="8"/>
                    <a:pt x="9" y="9"/>
                  </a:cubicBezTo>
                  <a:cubicBezTo>
                    <a:pt x="11" y="10"/>
                    <a:pt x="10" y="2"/>
                    <a:pt x="11" y="1"/>
                  </a:cubicBezTo>
                  <a:cubicBezTo>
                    <a:pt x="11" y="0"/>
                    <a:pt x="7" y="1"/>
                    <a:pt x="4" y="1"/>
                  </a:cubicBezTo>
                  <a:cubicBezTo>
                    <a:pt x="0" y="1"/>
                    <a:pt x="0" y="1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8" name="Freeform 114"/>
            <p:cNvSpPr/>
            <p:nvPr/>
          </p:nvSpPr>
          <p:spPr bwMode="auto">
            <a:xfrm>
              <a:off x="8236129" y="2157202"/>
              <a:ext cx="45111" cy="14354"/>
            </a:xfrm>
            <a:custGeom>
              <a:avLst/>
              <a:gdLst>
                <a:gd name="T0" fmla="*/ 7 w 28"/>
                <a:gd name="T1" fmla="*/ 7 h 9"/>
                <a:gd name="T2" fmla="*/ 25 w 28"/>
                <a:gd name="T3" fmla="*/ 8 h 9"/>
                <a:gd name="T4" fmla="*/ 28 w 28"/>
                <a:gd name="T5" fmla="*/ 4 h 9"/>
                <a:gd name="T6" fmla="*/ 17 w 28"/>
                <a:gd name="T7" fmla="*/ 2 h 9"/>
                <a:gd name="T8" fmla="*/ 4 w 28"/>
                <a:gd name="T9" fmla="*/ 2 h 9"/>
                <a:gd name="T10" fmla="*/ 7 w 28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9">
                  <a:moveTo>
                    <a:pt x="7" y="7"/>
                  </a:moveTo>
                  <a:cubicBezTo>
                    <a:pt x="12" y="9"/>
                    <a:pt x="22" y="8"/>
                    <a:pt x="25" y="8"/>
                  </a:cubicBezTo>
                  <a:cubicBezTo>
                    <a:pt x="28" y="8"/>
                    <a:pt x="28" y="5"/>
                    <a:pt x="28" y="4"/>
                  </a:cubicBezTo>
                  <a:cubicBezTo>
                    <a:pt x="27" y="2"/>
                    <a:pt x="23" y="4"/>
                    <a:pt x="17" y="2"/>
                  </a:cubicBezTo>
                  <a:cubicBezTo>
                    <a:pt x="10" y="0"/>
                    <a:pt x="8" y="1"/>
                    <a:pt x="4" y="2"/>
                  </a:cubicBezTo>
                  <a:cubicBezTo>
                    <a:pt x="0" y="4"/>
                    <a:pt x="2" y="5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49" name="Freeform 115"/>
            <p:cNvSpPr/>
            <p:nvPr/>
          </p:nvSpPr>
          <p:spPr bwMode="auto">
            <a:xfrm>
              <a:off x="6465845" y="2073131"/>
              <a:ext cx="85439" cy="107994"/>
            </a:xfrm>
            <a:custGeom>
              <a:avLst/>
              <a:gdLst>
                <a:gd name="T0" fmla="*/ 4 w 53"/>
                <a:gd name="T1" fmla="*/ 46 h 67"/>
                <a:gd name="T2" fmla="*/ 11 w 53"/>
                <a:gd name="T3" fmla="*/ 48 h 67"/>
                <a:gd name="T4" fmla="*/ 13 w 53"/>
                <a:gd name="T5" fmla="*/ 50 h 67"/>
                <a:gd name="T6" fmla="*/ 16 w 53"/>
                <a:gd name="T7" fmla="*/ 49 h 67"/>
                <a:gd name="T8" fmla="*/ 19 w 53"/>
                <a:gd name="T9" fmla="*/ 51 h 67"/>
                <a:gd name="T10" fmla="*/ 20 w 53"/>
                <a:gd name="T11" fmla="*/ 56 h 67"/>
                <a:gd name="T12" fmla="*/ 19 w 53"/>
                <a:gd name="T13" fmla="*/ 61 h 67"/>
                <a:gd name="T14" fmla="*/ 30 w 53"/>
                <a:gd name="T15" fmla="*/ 63 h 67"/>
                <a:gd name="T16" fmla="*/ 35 w 53"/>
                <a:gd name="T17" fmla="*/ 65 h 67"/>
                <a:gd name="T18" fmla="*/ 37 w 53"/>
                <a:gd name="T19" fmla="*/ 63 h 67"/>
                <a:gd name="T20" fmla="*/ 41 w 53"/>
                <a:gd name="T21" fmla="*/ 66 h 67"/>
                <a:gd name="T22" fmla="*/ 44 w 53"/>
                <a:gd name="T23" fmla="*/ 65 h 67"/>
                <a:gd name="T24" fmla="*/ 48 w 53"/>
                <a:gd name="T25" fmla="*/ 66 h 67"/>
                <a:gd name="T26" fmla="*/ 51 w 53"/>
                <a:gd name="T27" fmla="*/ 65 h 67"/>
                <a:gd name="T28" fmla="*/ 51 w 53"/>
                <a:gd name="T29" fmla="*/ 62 h 67"/>
                <a:gd name="T30" fmla="*/ 50 w 53"/>
                <a:gd name="T31" fmla="*/ 60 h 67"/>
                <a:gd name="T32" fmla="*/ 46 w 53"/>
                <a:gd name="T33" fmla="*/ 58 h 67"/>
                <a:gd name="T34" fmla="*/ 41 w 53"/>
                <a:gd name="T35" fmla="*/ 53 h 67"/>
                <a:gd name="T36" fmla="*/ 39 w 53"/>
                <a:gd name="T37" fmla="*/ 49 h 67"/>
                <a:gd name="T38" fmla="*/ 35 w 53"/>
                <a:gd name="T39" fmla="*/ 43 h 67"/>
                <a:gd name="T40" fmla="*/ 33 w 53"/>
                <a:gd name="T41" fmla="*/ 38 h 67"/>
                <a:gd name="T42" fmla="*/ 35 w 53"/>
                <a:gd name="T43" fmla="*/ 33 h 67"/>
                <a:gd name="T44" fmla="*/ 33 w 53"/>
                <a:gd name="T45" fmla="*/ 31 h 67"/>
                <a:gd name="T46" fmla="*/ 32 w 53"/>
                <a:gd name="T47" fmla="*/ 26 h 67"/>
                <a:gd name="T48" fmla="*/ 32 w 53"/>
                <a:gd name="T49" fmla="*/ 23 h 67"/>
                <a:gd name="T50" fmla="*/ 35 w 53"/>
                <a:gd name="T51" fmla="*/ 19 h 67"/>
                <a:gd name="T52" fmla="*/ 34 w 53"/>
                <a:gd name="T53" fmla="*/ 15 h 67"/>
                <a:gd name="T54" fmla="*/ 38 w 53"/>
                <a:gd name="T55" fmla="*/ 16 h 67"/>
                <a:gd name="T56" fmla="*/ 38 w 53"/>
                <a:gd name="T57" fmla="*/ 13 h 67"/>
                <a:gd name="T58" fmla="*/ 41 w 53"/>
                <a:gd name="T59" fmla="*/ 11 h 67"/>
                <a:gd name="T60" fmla="*/ 41 w 53"/>
                <a:gd name="T61" fmla="*/ 6 h 67"/>
                <a:gd name="T62" fmla="*/ 36 w 53"/>
                <a:gd name="T63" fmla="*/ 4 h 67"/>
                <a:gd name="T64" fmla="*/ 31 w 53"/>
                <a:gd name="T65" fmla="*/ 3 h 67"/>
                <a:gd name="T66" fmla="*/ 26 w 53"/>
                <a:gd name="T67" fmla="*/ 1 h 67"/>
                <a:gd name="T68" fmla="*/ 26 w 53"/>
                <a:gd name="T69" fmla="*/ 3 h 67"/>
                <a:gd name="T70" fmla="*/ 20 w 53"/>
                <a:gd name="T71" fmla="*/ 3 h 67"/>
                <a:gd name="T72" fmla="*/ 17 w 53"/>
                <a:gd name="T73" fmla="*/ 11 h 67"/>
                <a:gd name="T74" fmla="*/ 12 w 53"/>
                <a:gd name="T75" fmla="*/ 11 h 67"/>
                <a:gd name="T76" fmla="*/ 12 w 53"/>
                <a:gd name="T77" fmla="*/ 14 h 67"/>
                <a:gd name="T78" fmla="*/ 8 w 53"/>
                <a:gd name="T79" fmla="*/ 15 h 67"/>
                <a:gd name="T80" fmla="*/ 8 w 53"/>
                <a:gd name="T81" fmla="*/ 18 h 67"/>
                <a:gd name="T82" fmla="*/ 12 w 53"/>
                <a:gd name="T83" fmla="*/ 19 h 67"/>
                <a:gd name="T84" fmla="*/ 11 w 53"/>
                <a:gd name="T85" fmla="*/ 22 h 67"/>
                <a:gd name="T86" fmla="*/ 8 w 53"/>
                <a:gd name="T87" fmla="*/ 30 h 67"/>
                <a:gd name="T88" fmla="*/ 10 w 53"/>
                <a:gd name="T89" fmla="*/ 33 h 67"/>
                <a:gd name="T90" fmla="*/ 6 w 53"/>
                <a:gd name="T91" fmla="*/ 32 h 67"/>
                <a:gd name="T92" fmla="*/ 4 w 53"/>
                <a:gd name="T93" fmla="*/ 33 h 67"/>
                <a:gd name="T94" fmla="*/ 2 w 53"/>
                <a:gd name="T95" fmla="*/ 33 h 67"/>
                <a:gd name="T96" fmla="*/ 0 w 53"/>
                <a:gd name="T97" fmla="*/ 42 h 67"/>
                <a:gd name="T98" fmla="*/ 4 w 53"/>
                <a:gd name="T99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67">
                  <a:moveTo>
                    <a:pt x="4" y="46"/>
                  </a:moveTo>
                  <a:cubicBezTo>
                    <a:pt x="5" y="47"/>
                    <a:pt x="10" y="48"/>
                    <a:pt x="11" y="48"/>
                  </a:cubicBezTo>
                  <a:cubicBezTo>
                    <a:pt x="12" y="48"/>
                    <a:pt x="12" y="49"/>
                    <a:pt x="13" y="50"/>
                  </a:cubicBezTo>
                  <a:cubicBezTo>
                    <a:pt x="15" y="51"/>
                    <a:pt x="15" y="50"/>
                    <a:pt x="16" y="49"/>
                  </a:cubicBezTo>
                  <a:cubicBezTo>
                    <a:pt x="18" y="48"/>
                    <a:pt x="18" y="50"/>
                    <a:pt x="19" y="51"/>
                  </a:cubicBezTo>
                  <a:cubicBezTo>
                    <a:pt x="21" y="52"/>
                    <a:pt x="18" y="54"/>
                    <a:pt x="20" y="56"/>
                  </a:cubicBezTo>
                  <a:cubicBezTo>
                    <a:pt x="21" y="57"/>
                    <a:pt x="19" y="59"/>
                    <a:pt x="19" y="61"/>
                  </a:cubicBezTo>
                  <a:cubicBezTo>
                    <a:pt x="19" y="62"/>
                    <a:pt x="29" y="63"/>
                    <a:pt x="30" y="63"/>
                  </a:cubicBezTo>
                  <a:cubicBezTo>
                    <a:pt x="31" y="63"/>
                    <a:pt x="33" y="64"/>
                    <a:pt x="35" y="65"/>
                  </a:cubicBezTo>
                  <a:cubicBezTo>
                    <a:pt x="36" y="65"/>
                    <a:pt x="36" y="63"/>
                    <a:pt x="37" y="63"/>
                  </a:cubicBezTo>
                  <a:cubicBezTo>
                    <a:pt x="38" y="63"/>
                    <a:pt x="40" y="66"/>
                    <a:pt x="41" y="66"/>
                  </a:cubicBezTo>
                  <a:cubicBezTo>
                    <a:pt x="42" y="67"/>
                    <a:pt x="44" y="65"/>
                    <a:pt x="44" y="65"/>
                  </a:cubicBezTo>
                  <a:cubicBezTo>
                    <a:pt x="44" y="65"/>
                    <a:pt x="47" y="66"/>
                    <a:pt x="48" y="66"/>
                  </a:cubicBezTo>
                  <a:cubicBezTo>
                    <a:pt x="49" y="65"/>
                    <a:pt x="50" y="65"/>
                    <a:pt x="51" y="65"/>
                  </a:cubicBezTo>
                  <a:cubicBezTo>
                    <a:pt x="53" y="64"/>
                    <a:pt x="52" y="61"/>
                    <a:pt x="51" y="62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49" y="59"/>
                    <a:pt x="47" y="59"/>
                    <a:pt x="46" y="58"/>
                  </a:cubicBezTo>
                  <a:cubicBezTo>
                    <a:pt x="45" y="57"/>
                    <a:pt x="41" y="54"/>
                    <a:pt x="41" y="53"/>
                  </a:cubicBezTo>
                  <a:cubicBezTo>
                    <a:pt x="41" y="52"/>
                    <a:pt x="39" y="50"/>
                    <a:pt x="39" y="49"/>
                  </a:cubicBezTo>
                  <a:cubicBezTo>
                    <a:pt x="40" y="49"/>
                    <a:pt x="35" y="44"/>
                    <a:pt x="35" y="43"/>
                  </a:cubicBezTo>
                  <a:cubicBezTo>
                    <a:pt x="35" y="42"/>
                    <a:pt x="33" y="39"/>
                    <a:pt x="33" y="38"/>
                  </a:cubicBezTo>
                  <a:cubicBezTo>
                    <a:pt x="32" y="36"/>
                    <a:pt x="34" y="34"/>
                    <a:pt x="35" y="33"/>
                  </a:cubicBezTo>
                  <a:cubicBezTo>
                    <a:pt x="36" y="31"/>
                    <a:pt x="34" y="31"/>
                    <a:pt x="33" y="31"/>
                  </a:cubicBezTo>
                  <a:cubicBezTo>
                    <a:pt x="31" y="30"/>
                    <a:pt x="32" y="28"/>
                    <a:pt x="32" y="26"/>
                  </a:cubicBezTo>
                  <a:cubicBezTo>
                    <a:pt x="33" y="24"/>
                    <a:pt x="32" y="24"/>
                    <a:pt x="32" y="23"/>
                  </a:cubicBezTo>
                  <a:cubicBezTo>
                    <a:pt x="32" y="23"/>
                    <a:pt x="35" y="20"/>
                    <a:pt x="35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4"/>
                    <a:pt x="37" y="15"/>
                    <a:pt x="38" y="16"/>
                  </a:cubicBezTo>
                  <a:cubicBezTo>
                    <a:pt x="40" y="16"/>
                    <a:pt x="38" y="14"/>
                    <a:pt x="38" y="13"/>
                  </a:cubicBezTo>
                  <a:cubicBezTo>
                    <a:pt x="38" y="12"/>
                    <a:pt x="40" y="11"/>
                    <a:pt x="41" y="11"/>
                  </a:cubicBezTo>
                  <a:cubicBezTo>
                    <a:pt x="41" y="10"/>
                    <a:pt x="41" y="7"/>
                    <a:pt x="41" y="6"/>
                  </a:cubicBezTo>
                  <a:cubicBezTo>
                    <a:pt x="40" y="5"/>
                    <a:pt x="38" y="6"/>
                    <a:pt x="36" y="4"/>
                  </a:cubicBezTo>
                  <a:cubicBezTo>
                    <a:pt x="35" y="3"/>
                    <a:pt x="33" y="3"/>
                    <a:pt x="31" y="3"/>
                  </a:cubicBezTo>
                  <a:cubicBezTo>
                    <a:pt x="29" y="3"/>
                    <a:pt x="28" y="1"/>
                    <a:pt x="26" y="1"/>
                  </a:cubicBezTo>
                  <a:cubicBezTo>
                    <a:pt x="24" y="0"/>
                    <a:pt x="26" y="2"/>
                    <a:pt x="26" y="3"/>
                  </a:cubicBezTo>
                  <a:cubicBezTo>
                    <a:pt x="26" y="4"/>
                    <a:pt x="22" y="2"/>
                    <a:pt x="20" y="3"/>
                  </a:cubicBezTo>
                  <a:cubicBezTo>
                    <a:pt x="18" y="4"/>
                    <a:pt x="18" y="9"/>
                    <a:pt x="17" y="11"/>
                  </a:cubicBezTo>
                  <a:cubicBezTo>
                    <a:pt x="16" y="12"/>
                    <a:pt x="14" y="11"/>
                    <a:pt x="12" y="11"/>
                  </a:cubicBezTo>
                  <a:cubicBezTo>
                    <a:pt x="11" y="11"/>
                    <a:pt x="12" y="14"/>
                    <a:pt x="12" y="14"/>
                  </a:cubicBezTo>
                  <a:cubicBezTo>
                    <a:pt x="12" y="15"/>
                    <a:pt x="10" y="15"/>
                    <a:pt x="8" y="15"/>
                  </a:cubicBezTo>
                  <a:cubicBezTo>
                    <a:pt x="6" y="15"/>
                    <a:pt x="6" y="17"/>
                    <a:pt x="8" y="18"/>
                  </a:cubicBezTo>
                  <a:cubicBezTo>
                    <a:pt x="10" y="20"/>
                    <a:pt x="11" y="19"/>
                    <a:pt x="12" y="19"/>
                  </a:cubicBezTo>
                  <a:cubicBezTo>
                    <a:pt x="14" y="19"/>
                    <a:pt x="12" y="21"/>
                    <a:pt x="11" y="22"/>
                  </a:cubicBezTo>
                  <a:cubicBezTo>
                    <a:pt x="10" y="23"/>
                    <a:pt x="8" y="28"/>
                    <a:pt x="8" y="30"/>
                  </a:cubicBezTo>
                  <a:cubicBezTo>
                    <a:pt x="9" y="31"/>
                    <a:pt x="10" y="32"/>
                    <a:pt x="10" y="33"/>
                  </a:cubicBezTo>
                  <a:cubicBezTo>
                    <a:pt x="10" y="34"/>
                    <a:pt x="8" y="33"/>
                    <a:pt x="6" y="32"/>
                  </a:cubicBezTo>
                  <a:cubicBezTo>
                    <a:pt x="4" y="31"/>
                    <a:pt x="6" y="32"/>
                    <a:pt x="4" y="33"/>
                  </a:cubicBezTo>
                  <a:cubicBezTo>
                    <a:pt x="3" y="34"/>
                    <a:pt x="4" y="33"/>
                    <a:pt x="2" y="33"/>
                  </a:cubicBezTo>
                  <a:cubicBezTo>
                    <a:pt x="1" y="34"/>
                    <a:pt x="0" y="39"/>
                    <a:pt x="0" y="42"/>
                  </a:cubicBezTo>
                  <a:cubicBezTo>
                    <a:pt x="0" y="44"/>
                    <a:pt x="2" y="46"/>
                    <a:pt x="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0" name="Freeform 116"/>
            <p:cNvSpPr/>
            <p:nvPr/>
          </p:nvSpPr>
          <p:spPr bwMode="auto">
            <a:xfrm>
              <a:off x="6478831" y="2155152"/>
              <a:ext cx="12987" cy="12987"/>
            </a:xfrm>
            <a:custGeom>
              <a:avLst/>
              <a:gdLst>
                <a:gd name="T0" fmla="*/ 1 w 8"/>
                <a:gd name="T1" fmla="*/ 0 h 8"/>
                <a:gd name="T2" fmla="*/ 2 w 8"/>
                <a:gd name="T3" fmla="*/ 3 h 8"/>
                <a:gd name="T4" fmla="*/ 6 w 8"/>
                <a:gd name="T5" fmla="*/ 8 h 8"/>
                <a:gd name="T6" fmla="*/ 6 w 8"/>
                <a:gd name="T7" fmla="*/ 2 h 8"/>
                <a:gd name="T8" fmla="*/ 1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cubicBezTo>
                    <a:pt x="0" y="0"/>
                    <a:pt x="0" y="2"/>
                    <a:pt x="2" y="3"/>
                  </a:cubicBezTo>
                  <a:cubicBezTo>
                    <a:pt x="4" y="4"/>
                    <a:pt x="4" y="8"/>
                    <a:pt x="6" y="8"/>
                  </a:cubicBezTo>
                  <a:cubicBezTo>
                    <a:pt x="8" y="8"/>
                    <a:pt x="6" y="4"/>
                    <a:pt x="6" y="2"/>
                  </a:cubicBezTo>
                  <a:cubicBezTo>
                    <a:pt x="5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1" name="Freeform 117"/>
            <p:cNvSpPr/>
            <p:nvPr/>
          </p:nvSpPr>
          <p:spPr bwMode="auto">
            <a:xfrm>
              <a:off x="6484983" y="1924126"/>
              <a:ext cx="207103" cy="155156"/>
            </a:xfrm>
            <a:custGeom>
              <a:avLst/>
              <a:gdLst>
                <a:gd name="T0" fmla="*/ 8 w 128"/>
                <a:gd name="T1" fmla="*/ 89 h 96"/>
                <a:gd name="T2" fmla="*/ 21 w 128"/>
                <a:gd name="T3" fmla="*/ 92 h 96"/>
                <a:gd name="T4" fmla="*/ 32 w 128"/>
                <a:gd name="T5" fmla="*/ 96 h 96"/>
                <a:gd name="T6" fmla="*/ 35 w 128"/>
                <a:gd name="T7" fmla="*/ 88 h 96"/>
                <a:gd name="T8" fmla="*/ 39 w 128"/>
                <a:gd name="T9" fmla="*/ 86 h 96"/>
                <a:gd name="T10" fmla="*/ 41 w 128"/>
                <a:gd name="T11" fmla="*/ 82 h 96"/>
                <a:gd name="T12" fmla="*/ 42 w 128"/>
                <a:gd name="T13" fmla="*/ 77 h 96"/>
                <a:gd name="T14" fmla="*/ 44 w 128"/>
                <a:gd name="T15" fmla="*/ 74 h 96"/>
                <a:gd name="T16" fmla="*/ 47 w 128"/>
                <a:gd name="T17" fmla="*/ 68 h 96"/>
                <a:gd name="T18" fmla="*/ 47 w 128"/>
                <a:gd name="T19" fmla="*/ 65 h 96"/>
                <a:gd name="T20" fmla="*/ 53 w 128"/>
                <a:gd name="T21" fmla="*/ 63 h 96"/>
                <a:gd name="T22" fmla="*/ 55 w 128"/>
                <a:gd name="T23" fmla="*/ 58 h 96"/>
                <a:gd name="T24" fmla="*/ 63 w 128"/>
                <a:gd name="T25" fmla="*/ 58 h 96"/>
                <a:gd name="T26" fmla="*/ 68 w 128"/>
                <a:gd name="T27" fmla="*/ 51 h 96"/>
                <a:gd name="T28" fmla="*/ 73 w 128"/>
                <a:gd name="T29" fmla="*/ 51 h 96"/>
                <a:gd name="T30" fmla="*/ 83 w 128"/>
                <a:gd name="T31" fmla="*/ 44 h 96"/>
                <a:gd name="T32" fmla="*/ 97 w 128"/>
                <a:gd name="T33" fmla="*/ 36 h 96"/>
                <a:gd name="T34" fmla="*/ 113 w 128"/>
                <a:gd name="T35" fmla="*/ 37 h 96"/>
                <a:gd name="T36" fmla="*/ 123 w 128"/>
                <a:gd name="T37" fmla="*/ 30 h 96"/>
                <a:gd name="T38" fmla="*/ 124 w 128"/>
                <a:gd name="T39" fmla="*/ 25 h 96"/>
                <a:gd name="T40" fmla="*/ 127 w 128"/>
                <a:gd name="T41" fmla="*/ 19 h 96"/>
                <a:gd name="T42" fmla="*/ 127 w 128"/>
                <a:gd name="T43" fmla="*/ 11 h 96"/>
                <a:gd name="T44" fmla="*/ 123 w 128"/>
                <a:gd name="T45" fmla="*/ 4 h 96"/>
                <a:gd name="T46" fmla="*/ 115 w 128"/>
                <a:gd name="T47" fmla="*/ 2 h 96"/>
                <a:gd name="T48" fmla="*/ 108 w 128"/>
                <a:gd name="T49" fmla="*/ 2 h 96"/>
                <a:gd name="T50" fmla="*/ 105 w 128"/>
                <a:gd name="T51" fmla="*/ 12 h 96"/>
                <a:gd name="T52" fmla="*/ 94 w 128"/>
                <a:gd name="T53" fmla="*/ 21 h 96"/>
                <a:gd name="T54" fmla="*/ 79 w 128"/>
                <a:gd name="T55" fmla="*/ 25 h 96"/>
                <a:gd name="T56" fmla="*/ 74 w 128"/>
                <a:gd name="T57" fmla="*/ 23 h 96"/>
                <a:gd name="T58" fmla="*/ 66 w 128"/>
                <a:gd name="T59" fmla="*/ 21 h 96"/>
                <a:gd name="T60" fmla="*/ 59 w 128"/>
                <a:gd name="T61" fmla="*/ 23 h 96"/>
                <a:gd name="T62" fmla="*/ 57 w 128"/>
                <a:gd name="T63" fmla="*/ 28 h 96"/>
                <a:gd name="T64" fmla="*/ 46 w 128"/>
                <a:gd name="T65" fmla="*/ 36 h 96"/>
                <a:gd name="T66" fmla="*/ 43 w 128"/>
                <a:gd name="T67" fmla="*/ 37 h 96"/>
                <a:gd name="T68" fmla="*/ 34 w 128"/>
                <a:gd name="T69" fmla="*/ 42 h 96"/>
                <a:gd name="T70" fmla="*/ 32 w 128"/>
                <a:gd name="T71" fmla="*/ 46 h 96"/>
                <a:gd name="T72" fmla="*/ 25 w 128"/>
                <a:gd name="T73" fmla="*/ 55 h 96"/>
                <a:gd name="T74" fmla="*/ 19 w 128"/>
                <a:gd name="T75" fmla="*/ 57 h 96"/>
                <a:gd name="T76" fmla="*/ 20 w 128"/>
                <a:gd name="T77" fmla="*/ 61 h 96"/>
                <a:gd name="T78" fmla="*/ 18 w 128"/>
                <a:gd name="T79" fmla="*/ 65 h 96"/>
                <a:gd name="T80" fmla="*/ 16 w 128"/>
                <a:gd name="T81" fmla="*/ 69 h 96"/>
                <a:gd name="T82" fmla="*/ 19 w 128"/>
                <a:gd name="T83" fmla="*/ 78 h 96"/>
                <a:gd name="T84" fmla="*/ 10 w 128"/>
                <a:gd name="T85" fmla="*/ 78 h 96"/>
                <a:gd name="T86" fmla="*/ 2 w 128"/>
                <a:gd name="T8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8" h="96">
                  <a:moveTo>
                    <a:pt x="8" y="84"/>
                  </a:moveTo>
                  <a:cubicBezTo>
                    <a:pt x="10" y="83"/>
                    <a:pt x="8" y="88"/>
                    <a:pt x="8" y="89"/>
                  </a:cubicBezTo>
                  <a:cubicBezTo>
                    <a:pt x="9" y="89"/>
                    <a:pt x="13" y="89"/>
                    <a:pt x="15" y="90"/>
                  </a:cubicBezTo>
                  <a:cubicBezTo>
                    <a:pt x="17" y="90"/>
                    <a:pt x="19" y="91"/>
                    <a:pt x="21" y="92"/>
                  </a:cubicBezTo>
                  <a:cubicBezTo>
                    <a:pt x="22" y="93"/>
                    <a:pt x="25" y="92"/>
                    <a:pt x="26" y="93"/>
                  </a:cubicBezTo>
                  <a:cubicBezTo>
                    <a:pt x="26" y="94"/>
                    <a:pt x="30" y="96"/>
                    <a:pt x="32" y="96"/>
                  </a:cubicBezTo>
                  <a:cubicBezTo>
                    <a:pt x="33" y="95"/>
                    <a:pt x="35" y="93"/>
                    <a:pt x="35" y="92"/>
                  </a:cubicBezTo>
                  <a:cubicBezTo>
                    <a:pt x="35" y="91"/>
                    <a:pt x="37" y="89"/>
                    <a:pt x="35" y="88"/>
                  </a:cubicBezTo>
                  <a:cubicBezTo>
                    <a:pt x="33" y="87"/>
                    <a:pt x="32" y="86"/>
                    <a:pt x="33" y="85"/>
                  </a:cubicBezTo>
                  <a:cubicBezTo>
                    <a:pt x="34" y="85"/>
                    <a:pt x="38" y="87"/>
                    <a:pt x="39" y="86"/>
                  </a:cubicBezTo>
                  <a:cubicBezTo>
                    <a:pt x="40" y="84"/>
                    <a:pt x="38" y="83"/>
                    <a:pt x="38" y="82"/>
                  </a:cubicBezTo>
                  <a:cubicBezTo>
                    <a:pt x="38" y="81"/>
                    <a:pt x="41" y="83"/>
                    <a:pt x="41" y="82"/>
                  </a:cubicBezTo>
                  <a:cubicBezTo>
                    <a:pt x="41" y="81"/>
                    <a:pt x="40" y="80"/>
                    <a:pt x="38" y="79"/>
                  </a:cubicBezTo>
                  <a:cubicBezTo>
                    <a:pt x="36" y="77"/>
                    <a:pt x="40" y="77"/>
                    <a:pt x="42" y="77"/>
                  </a:cubicBezTo>
                  <a:cubicBezTo>
                    <a:pt x="44" y="77"/>
                    <a:pt x="42" y="76"/>
                    <a:pt x="41" y="75"/>
                  </a:cubicBezTo>
                  <a:cubicBezTo>
                    <a:pt x="41" y="74"/>
                    <a:pt x="43" y="74"/>
                    <a:pt x="44" y="74"/>
                  </a:cubicBezTo>
                  <a:cubicBezTo>
                    <a:pt x="45" y="74"/>
                    <a:pt x="47" y="74"/>
                    <a:pt x="47" y="72"/>
                  </a:cubicBezTo>
                  <a:cubicBezTo>
                    <a:pt x="47" y="71"/>
                    <a:pt x="46" y="68"/>
                    <a:pt x="47" y="68"/>
                  </a:cubicBezTo>
                  <a:cubicBezTo>
                    <a:pt x="48" y="68"/>
                    <a:pt x="51" y="68"/>
                    <a:pt x="51" y="67"/>
                  </a:cubicBezTo>
                  <a:cubicBezTo>
                    <a:pt x="51" y="66"/>
                    <a:pt x="48" y="66"/>
                    <a:pt x="47" y="65"/>
                  </a:cubicBezTo>
                  <a:cubicBezTo>
                    <a:pt x="47" y="65"/>
                    <a:pt x="48" y="64"/>
                    <a:pt x="50" y="64"/>
                  </a:cubicBezTo>
                  <a:cubicBezTo>
                    <a:pt x="51" y="64"/>
                    <a:pt x="52" y="64"/>
                    <a:pt x="53" y="63"/>
                  </a:cubicBezTo>
                  <a:cubicBezTo>
                    <a:pt x="54" y="62"/>
                    <a:pt x="55" y="63"/>
                    <a:pt x="56" y="62"/>
                  </a:cubicBezTo>
                  <a:cubicBezTo>
                    <a:pt x="57" y="61"/>
                    <a:pt x="55" y="60"/>
                    <a:pt x="55" y="58"/>
                  </a:cubicBezTo>
                  <a:cubicBezTo>
                    <a:pt x="54" y="57"/>
                    <a:pt x="59" y="60"/>
                    <a:pt x="61" y="60"/>
                  </a:cubicBezTo>
                  <a:cubicBezTo>
                    <a:pt x="63" y="60"/>
                    <a:pt x="63" y="58"/>
                    <a:pt x="63" y="58"/>
                  </a:cubicBezTo>
                  <a:cubicBezTo>
                    <a:pt x="63" y="57"/>
                    <a:pt x="65" y="58"/>
                    <a:pt x="66" y="58"/>
                  </a:cubicBezTo>
                  <a:cubicBezTo>
                    <a:pt x="67" y="57"/>
                    <a:pt x="67" y="53"/>
                    <a:pt x="68" y="51"/>
                  </a:cubicBezTo>
                  <a:cubicBezTo>
                    <a:pt x="69" y="50"/>
                    <a:pt x="69" y="52"/>
                    <a:pt x="70" y="53"/>
                  </a:cubicBezTo>
                  <a:cubicBezTo>
                    <a:pt x="71" y="54"/>
                    <a:pt x="72" y="52"/>
                    <a:pt x="73" y="51"/>
                  </a:cubicBezTo>
                  <a:cubicBezTo>
                    <a:pt x="75" y="50"/>
                    <a:pt x="74" y="50"/>
                    <a:pt x="75" y="49"/>
                  </a:cubicBezTo>
                  <a:cubicBezTo>
                    <a:pt x="77" y="49"/>
                    <a:pt x="81" y="45"/>
                    <a:pt x="83" y="44"/>
                  </a:cubicBezTo>
                  <a:cubicBezTo>
                    <a:pt x="86" y="43"/>
                    <a:pt x="88" y="41"/>
                    <a:pt x="90" y="39"/>
                  </a:cubicBezTo>
                  <a:cubicBezTo>
                    <a:pt x="91" y="37"/>
                    <a:pt x="96" y="36"/>
                    <a:pt x="97" y="36"/>
                  </a:cubicBezTo>
                  <a:cubicBezTo>
                    <a:pt x="99" y="36"/>
                    <a:pt x="102" y="37"/>
                    <a:pt x="105" y="38"/>
                  </a:cubicBezTo>
                  <a:cubicBezTo>
                    <a:pt x="108" y="38"/>
                    <a:pt x="110" y="38"/>
                    <a:pt x="113" y="37"/>
                  </a:cubicBezTo>
                  <a:cubicBezTo>
                    <a:pt x="115" y="35"/>
                    <a:pt x="115" y="35"/>
                    <a:pt x="116" y="34"/>
                  </a:cubicBezTo>
                  <a:cubicBezTo>
                    <a:pt x="118" y="33"/>
                    <a:pt x="122" y="31"/>
                    <a:pt x="123" y="30"/>
                  </a:cubicBezTo>
                  <a:cubicBezTo>
                    <a:pt x="124" y="30"/>
                    <a:pt x="127" y="27"/>
                    <a:pt x="127" y="28"/>
                  </a:cubicBezTo>
                  <a:cubicBezTo>
                    <a:pt x="126" y="28"/>
                    <a:pt x="124" y="26"/>
                    <a:pt x="124" y="25"/>
                  </a:cubicBezTo>
                  <a:cubicBezTo>
                    <a:pt x="124" y="24"/>
                    <a:pt x="125" y="22"/>
                    <a:pt x="126" y="21"/>
                  </a:cubicBezTo>
                  <a:cubicBezTo>
                    <a:pt x="127" y="20"/>
                    <a:pt x="128" y="20"/>
                    <a:pt x="127" y="19"/>
                  </a:cubicBezTo>
                  <a:cubicBezTo>
                    <a:pt x="126" y="18"/>
                    <a:pt x="125" y="15"/>
                    <a:pt x="125" y="13"/>
                  </a:cubicBezTo>
                  <a:cubicBezTo>
                    <a:pt x="125" y="12"/>
                    <a:pt x="126" y="12"/>
                    <a:pt x="127" y="11"/>
                  </a:cubicBezTo>
                  <a:cubicBezTo>
                    <a:pt x="128" y="10"/>
                    <a:pt x="125" y="8"/>
                    <a:pt x="124" y="7"/>
                  </a:cubicBezTo>
                  <a:cubicBezTo>
                    <a:pt x="123" y="6"/>
                    <a:pt x="123" y="4"/>
                    <a:pt x="123" y="4"/>
                  </a:cubicBezTo>
                  <a:cubicBezTo>
                    <a:pt x="123" y="3"/>
                    <a:pt x="121" y="2"/>
                    <a:pt x="118" y="1"/>
                  </a:cubicBezTo>
                  <a:cubicBezTo>
                    <a:pt x="116" y="0"/>
                    <a:pt x="116" y="2"/>
                    <a:pt x="115" y="2"/>
                  </a:cubicBezTo>
                  <a:cubicBezTo>
                    <a:pt x="114" y="3"/>
                    <a:pt x="113" y="2"/>
                    <a:pt x="113" y="2"/>
                  </a:cubicBezTo>
                  <a:cubicBezTo>
                    <a:pt x="113" y="1"/>
                    <a:pt x="109" y="2"/>
                    <a:pt x="108" y="2"/>
                  </a:cubicBezTo>
                  <a:cubicBezTo>
                    <a:pt x="107" y="3"/>
                    <a:pt x="108" y="5"/>
                    <a:pt x="108" y="6"/>
                  </a:cubicBezTo>
                  <a:cubicBezTo>
                    <a:pt x="108" y="7"/>
                    <a:pt x="105" y="10"/>
                    <a:pt x="105" y="12"/>
                  </a:cubicBezTo>
                  <a:cubicBezTo>
                    <a:pt x="104" y="14"/>
                    <a:pt x="101" y="17"/>
                    <a:pt x="99" y="17"/>
                  </a:cubicBezTo>
                  <a:cubicBezTo>
                    <a:pt x="97" y="18"/>
                    <a:pt x="96" y="19"/>
                    <a:pt x="94" y="21"/>
                  </a:cubicBezTo>
                  <a:cubicBezTo>
                    <a:pt x="92" y="23"/>
                    <a:pt x="87" y="24"/>
                    <a:pt x="84" y="24"/>
                  </a:cubicBezTo>
                  <a:cubicBezTo>
                    <a:pt x="80" y="24"/>
                    <a:pt x="81" y="25"/>
                    <a:pt x="79" y="25"/>
                  </a:cubicBezTo>
                  <a:cubicBezTo>
                    <a:pt x="77" y="26"/>
                    <a:pt x="77" y="23"/>
                    <a:pt x="76" y="21"/>
                  </a:cubicBezTo>
                  <a:cubicBezTo>
                    <a:pt x="75" y="20"/>
                    <a:pt x="75" y="22"/>
                    <a:pt x="74" y="23"/>
                  </a:cubicBezTo>
                  <a:cubicBezTo>
                    <a:pt x="73" y="24"/>
                    <a:pt x="72" y="24"/>
                    <a:pt x="71" y="24"/>
                  </a:cubicBezTo>
                  <a:cubicBezTo>
                    <a:pt x="70" y="25"/>
                    <a:pt x="67" y="22"/>
                    <a:pt x="66" y="21"/>
                  </a:cubicBezTo>
                  <a:cubicBezTo>
                    <a:pt x="65" y="20"/>
                    <a:pt x="63" y="22"/>
                    <a:pt x="62" y="22"/>
                  </a:cubicBezTo>
                  <a:cubicBezTo>
                    <a:pt x="61" y="23"/>
                    <a:pt x="62" y="23"/>
                    <a:pt x="59" y="23"/>
                  </a:cubicBezTo>
                  <a:cubicBezTo>
                    <a:pt x="56" y="23"/>
                    <a:pt x="58" y="24"/>
                    <a:pt x="59" y="25"/>
                  </a:cubicBezTo>
                  <a:cubicBezTo>
                    <a:pt x="60" y="26"/>
                    <a:pt x="58" y="26"/>
                    <a:pt x="57" y="28"/>
                  </a:cubicBezTo>
                  <a:cubicBezTo>
                    <a:pt x="56" y="29"/>
                    <a:pt x="51" y="34"/>
                    <a:pt x="49" y="34"/>
                  </a:cubicBezTo>
                  <a:cubicBezTo>
                    <a:pt x="47" y="35"/>
                    <a:pt x="48" y="36"/>
                    <a:pt x="46" y="36"/>
                  </a:cubicBezTo>
                  <a:cubicBezTo>
                    <a:pt x="44" y="36"/>
                    <a:pt x="45" y="34"/>
                    <a:pt x="44" y="34"/>
                  </a:cubicBezTo>
                  <a:cubicBezTo>
                    <a:pt x="42" y="34"/>
                    <a:pt x="43" y="36"/>
                    <a:pt x="43" y="37"/>
                  </a:cubicBezTo>
                  <a:cubicBezTo>
                    <a:pt x="44" y="38"/>
                    <a:pt x="42" y="39"/>
                    <a:pt x="40" y="40"/>
                  </a:cubicBezTo>
                  <a:cubicBezTo>
                    <a:pt x="38" y="41"/>
                    <a:pt x="37" y="41"/>
                    <a:pt x="34" y="42"/>
                  </a:cubicBezTo>
                  <a:cubicBezTo>
                    <a:pt x="32" y="44"/>
                    <a:pt x="35" y="45"/>
                    <a:pt x="35" y="46"/>
                  </a:cubicBezTo>
                  <a:cubicBezTo>
                    <a:pt x="35" y="47"/>
                    <a:pt x="33" y="46"/>
                    <a:pt x="32" y="46"/>
                  </a:cubicBezTo>
                  <a:cubicBezTo>
                    <a:pt x="31" y="46"/>
                    <a:pt x="28" y="48"/>
                    <a:pt x="29" y="49"/>
                  </a:cubicBezTo>
                  <a:cubicBezTo>
                    <a:pt x="31" y="49"/>
                    <a:pt x="27" y="54"/>
                    <a:pt x="25" y="55"/>
                  </a:cubicBezTo>
                  <a:cubicBezTo>
                    <a:pt x="24" y="56"/>
                    <a:pt x="24" y="55"/>
                    <a:pt x="23" y="55"/>
                  </a:cubicBezTo>
                  <a:cubicBezTo>
                    <a:pt x="21" y="55"/>
                    <a:pt x="20" y="56"/>
                    <a:pt x="19" y="57"/>
                  </a:cubicBezTo>
                  <a:cubicBezTo>
                    <a:pt x="19" y="57"/>
                    <a:pt x="20" y="58"/>
                    <a:pt x="21" y="58"/>
                  </a:cubicBezTo>
                  <a:cubicBezTo>
                    <a:pt x="22" y="58"/>
                    <a:pt x="21" y="60"/>
                    <a:pt x="20" y="61"/>
                  </a:cubicBezTo>
                  <a:cubicBezTo>
                    <a:pt x="19" y="62"/>
                    <a:pt x="23" y="63"/>
                    <a:pt x="23" y="64"/>
                  </a:cubicBezTo>
                  <a:cubicBezTo>
                    <a:pt x="23" y="65"/>
                    <a:pt x="20" y="64"/>
                    <a:pt x="18" y="65"/>
                  </a:cubicBezTo>
                  <a:cubicBezTo>
                    <a:pt x="17" y="66"/>
                    <a:pt x="20" y="68"/>
                    <a:pt x="21" y="69"/>
                  </a:cubicBezTo>
                  <a:cubicBezTo>
                    <a:pt x="22" y="70"/>
                    <a:pt x="18" y="69"/>
                    <a:pt x="16" y="69"/>
                  </a:cubicBezTo>
                  <a:cubicBezTo>
                    <a:pt x="14" y="70"/>
                    <a:pt x="18" y="72"/>
                    <a:pt x="17" y="74"/>
                  </a:cubicBezTo>
                  <a:cubicBezTo>
                    <a:pt x="16" y="75"/>
                    <a:pt x="19" y="76"/>
                    <a:pt x="19" y="78"/>
                  </a:cubicBezTo>
                  <a:cubicBezTo>
                    <a:pt x="19" y="79"/>
                    <a:pt x="16" y="76"/>
                    <a:pt x="14" y="76"/>
                  </a:cubicBezTo>
                  <a:cubicBezTo>
                    <a:pt x="11" y="76"/>
                    <a:pt x="11" y="76"/>
                    <a:pt x="10" y="78"/>
                  </a:cubicBezTo>
                  <a:cubicBezTo>
                    <a:pt x="10" y="79"/>
                    <a:pt x="11" y="81"/>
                    <a:pt x="8" y="81"/>
                  </a:cubicBezTo>
                  <a:cubicBezTo>
                    <a:pt x="5" y="81"/>
                    <a:pt x="4" y="82"/>
                    <a:pt x="2" y="85"/>
                  </a:cubicBezTo>
                  <a:cubicBezTo>
                    <a:pt x="0" y="88"/>
                    <a:pt x="6" y="84"/>
                    <a:pt x="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2" name="Freeform 118"/>
            <p:cNvSpPr/>
            <p:nvPr/>
          </p:nvSpPr>
          <p:spPr bwMode="auto">
            <a:xfrm>
              <a:off x="6050956" y="2168139"/>
              <a:ext cx="20505" cy="16404"/>
            </a:xfrm>
            <a:custGeom>
              <a:avLst/>
              <a:gdLst>
                <a:gd name="T0" fmla="*/ 2 w 13"/>
                <a:gd name="T1" fmla="*/ 10 h 10"/>
                <a:gd name="T2" fmla="*/ 12 w 13"/>
                <a:gd name="T3" fmla="*/ 4 h 10"/>
                <a:gd name="T4" fmla="*/ 11 w 13"/>
                <a:gd name="T5" fmla="*/ 1 h 10"/>
                <a:gd name="T6" fmla="*/ 2 w 13"/>
                <a:gd name="T7" fmla="*/ 6 h 10"/>
                <a:gd name="T8" fmla="*/ 2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2" y="10"/>
                  </a:moveTo>
                  <a:cubicBezTo>
                    <a:pt x="4" y="9"/>
                    <a:pt x="12" y="6"/>
                    <a:pt x="12" y="4"/>
                  </a:cubicBezTo>
                  <a:cubicBezTo>
                    <a:pt x="12" y="2"/>
                    <a:pt x="13" y="0"/>
                    <a:pt x="11" y="1"/>
                  </a:cubicBezTo>
                  <a:cubicBezTo>
                    <a:pt x="8" y="1"/>
                    <a:pt x="2" y="4"/>
                    <a:pt x="2" y="6"/>
                  </a:cubicBezTo>
                  <a:cubicBezTo>
                    <a:pt x="1" y="7"/>
                    <a:pt x="0" y="10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3" name="Freeform 119"/>
            <p:cNvSpPr/>
            <p:nvPr/>
          </p:nvSpPr>
          <p:spPr bwMode="auto">
            <a:xfrm>
              <a:off x="5974403" y="2218034"/>
              <a:ext cx="21189" cy="23239"/>
            </a:xfrm>
            <a:custGeom>
              <a:avLst/>
              <a:gdLst>
                <a:gd name="T0" fmla="*/ 3 w 13"/>
                <a:gd name="T1" fmla="*/ 11 h 14"/>
                <a:gd name="T2" fmla="*/ 12 w 13"/>
                <a:gd name="T3" fmla="*/ 4 h 14"/>
                <a:gd name="T4" fmla="*/ 8 w 13"/>
                <a:gd name="T5" fmla="*/ 0 h 14"/>
                <a:gd name="T6" fmla="*/ 6 w 13"/>
                <a:gd name="T7" fmla="*/ 7 h 14"/>
                <a:gd name="T8" fmla="*/ 3 w 13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3" y="11"/>
                  </a:moveTo>
                  <a:cubicBezTo>
                    <a:pt x="5" y="9"/>
                    <a:pt x="13" y="5"/>
                    <a:pt x="12" y="4"/>
                  </a:cubicBezTo>
                  <a:cubicBezTo>
                    <a:pt x="11" y="3"/>
                    <a:pt x="10" y="0"/>
                    <a:pt x="8" y="0"/>
                  </a:cubicBezTo>
                  <a:cubicBezTo>
                    <a:pt x="6" y="1"/>
                    <a:pt x="7" y="5"/>
                    <a:pt x="6" y="7"/>
                  </a:cubicBezTo>
                  <a:cubicBezTo>
                    <a:pt x="4" y="8"/>
                    <a:pt x="0" y="1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4" name="Freeform 120"/>
            <p:cNvSpPr/>
            <p:nvPr/>
          </p:nvSpPr>
          <p:spPr bwMode="auto">
            <a:xfrm>
              <a:off x="6208846" y="2999284"/>
              <a:ext cx="34175" cy="19822"/>
            </a:xfrm>
            <a:custGeom>
              <a:avLst/>
              <a:gdLst>
                <a:gd name="T0" fmla="*/ 16 w 21"/>
                <a:gd name="T1" fmla="*/ 9 h 12"/>
                <a:gd name="T2" fmla="*/ 20 w 21"/>
                <a:gd name="T3" fmla="*/ 1 h 12"/>
                <a:gd name="T4" fmla="*/ 6 w 21"/>
                <a:gd name="T5" fmla="*/ 5 h 12"/>
                <a:gd name="T6" fmla="*/ 0 w 21"/>
                <a:gd name="T7" fmla="*/ 9 h 12"/>
                <a:gd name="T8" fmla="*/ 16 w 2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6" y="9"/>
                  </a:moveTo>
                  <a:cubicBezTo>
                    <a:pt x="18" y="9"/>
                    <a:pt x="19" y="2"/>
                    <a:pt x="20" y="1"/>
                  </a:cubicBezTo>
                  <a:cubicBezTo>
                    <a:pt x="21" y="0"/>
                    <a:pt x="11" y="4"/>
                    <a:pt x="6" y="5"/>
                  </a:cubicBezTo>
                  <a:cubicBezTo>
                    <a:pt x="1" y="6"/>
                    <a:pt x="1" y="7"/>
                    <a:pt x="0" y="9"/>
                  </a:cubicBezTo>
                  <a:cubicBezTo>
                    <a:pt x="0" y="12"/>
                    <a:pt x="14" y="10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5" name="Freeform 121"/>
            <p:cNvSpPr/>
            <p:nvPr/>
          </p:nvSpPr>
          <p:spPr bwMode="auto">
            <a:xfrm>
              <a:off x="3750270" y="2701958"/>
              <a:ext cx="69718" cy="48529"/>
            </a:xfrm>
            <a:custGeom>
              <a:avLst/>
              <a:gdLst>
                <a:gd name="T0" fmla="*/ 22 w 43"/>
                <a:gd name="T1" fmla="*/ 22 h 30"/>
                <a:gd name="T2" fmla="*/ 27 w 43"/>
                <a:gd name="T3" fmla="*/ 25 h 30"/>
                <a:gd name="T4" fmla="*/ 38 w 43"/>
                <a:gd name="T5" fmla="*/ 30 h 30"/>
                <a:gd name="T6" fmla="*/ 35 w 43"/>
                <a:gd name="T7" fmla="*/ 20 h 30"/>
                <a:gd name="T8" fmla="*/ 29 w 43"/>
                <a:gd name="T9" fmla="*/ 14 h 30"/>
                <a:gd name="T10" fmla="*/ 20 w 43"/>
                <a:gd name="T11" fmla="*/ 6 h 30"/>
                <a:gd name="T12" fmla="*/ 6 w 43"/>
                <a:gd name="T13" fmla="*/ 0 h 30"/>
                <a:gd name="T14" fmla="*/ 3 w 43"/>
                <a:gd name="T15" fmla="*/ 5 h 30"/>
                <a:gd name="T16" fmla="*/ 18 w 43"/>
                <a:gd name="T17" fmla="*/ 18 h 30"/>
                <a:gd name="T18" fmla="*/ 22 w 43"/>
                <a:gd name="T1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0">
                  <a:moveTo>
                    <a:pt x="22" y="22"/>
                  </a:moveTo>
                  <a:cubicBezTo>
                    <a:pt x="23" y="22"/>
                    <a:pt x="26" y="22"/>
                    <a:pt x="27" y="25"/>
                  </a:cubicBezTo>
                  <a:cubicBezTo>
                    <a:pt x="27" y="28"/>
                    <a:pt x="34" y="30"/>
                    <a:pt x="38" y="30"/>
                  </a:cubicBezTo>
                  <a:cubicBezTo>
                    <a:pt x="43" y="30"/>
                    <a:pt x="37" y="23"/>
                    <a:pt x="35" y="20"/>
                  </a:cubicBezTo>
                  <a:cubicBezTo>
                    <a:pt x="33" y="17"/>
                    <a:pt x="29" y="15"/>
                    <a:pt x="29" y="14"/>
                  </a:cubicBezTo>
                  <a:cubicBezTo>
                    <a:pt x="29" y="12"/>
                    <a:pt x="23" y="6"/>
                    <a:pt x="20" y="6"/>
                  </a:cubicBezTo>
                  <a:cubicBezTo>
                    <a:pt x="17" y="5"/>
                    <a:pt x="8" y="1"/>
                    <a:pt x="6" y="0"/>
                  </a:cubicBezTo>
                  <a:cubicBezTo>
                    <a:pt x="4" y="0"/>
                    <a:pt x="0" y="4"/>
                    <a:pt x="3" y="5"/>
                  </a:cubicBezTo>
                  <a:cubicBezTo>
                    <a:pt x="5" y="7"/>
                    <a:pt x="14" y="15"/>
                    <a:pt x="18" y="18"/>
                  </a:cubicBezTo>
                  <a:cubicBezTo>
                    <a:pt x="21" y="21"/>
                    <a:pt x="21" y="22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6" name="Freeform 122"/>
            <p:cNvSpPr/>
            <p:nvPr/>
          </p:nvSpPr>
          <p:spPr bwMode="auto">
            <a:xfrm>
              <a:off x="3719513" y="2580293"/>
              <a:ext cx="32125" cy="30758"/>
            </a:xfrm>
            <a:custGeom>
              <a:avLst/>
              <a:gdLst>
                <a:gd name="T0" fmla="*/ 19 w 20"/>
                <a:gd name="T1" fmla="*/ 13 h 19"/>
                <a:gd name="T2" fmla="*/ 15 w 20"/>
                <a:gd name="T3" fmla="*/ 10 h 19"/>
                <a:gd name="T4" fmla="*/ 10 w 20"/>
                <a:gd name="T5" fmla="*/ 8 h 19"/>
                <a:gd name="T6" fmla="*/ 5 w 20"/>
                <a:gd name="T7" fmla="*/ 0 h 19"/>
                <a:gd name="T8" fmla="*/ 2 w 20"/>
                <a:gd name="T9" fmla="*/ 10 h 19"/>
                <a:gd name="T10" fmla="*/ 1 w 20"/>
                <a:gd name="T11" fmla="*/ 16 h 19"/>
                <a:gd name="T12" fmla="*/ 10 w 20"/>
                <a:gd name="T13" fmla="*/ 19 h 19"/>
                <a:gd name="T14" fmla="*/ 19 w 20"/>
                <a:gd name="T1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9" y="13"/>
                  </a:moveTo>
                  <a:cubicBezTo>
                    <a:pt x="20" y="10"/>
                    <a:pt x="18" y="9"/>
                    <a:pt x="15" y="10"/>
                  </a:cubicBezTo>
                  <a:cubicBezTo>
                    <a:pt x="12" y="11"/>
                    <a:pt x="12" y="10"/>
                    <a:pt x="10" y="8"/>
                  </a:cubicBezTo>
                  <a:cubicBezTo>
                    <a:pt x="7" y="5"/>
                    <a:pt x="7" y="0"/>
                    <a:pt x="5" y="0"/>
                  </a:cubicBezTo>
                  <a:cubicBezTo>
                    <a:pt x="2" y="0"/>
                    <a:pt x="1" y="5"/>
                    <a:pt x="2" y="10"/>
                  </a:cubicBezTo>
                  <a:cubicBezTo>
                    <a:pt x="3" y="15"/>
                    <a:pt x="2" y="14"/>
                    <a:pt x="1" y="16"/>
                  </a:cubicBezTo>
                  <a:cubicBezTo>
                    <a:pt x="0" y="17"/>
                    <a:pt x="6" y="18"/>
                    <a:pt x="10" y="19"/>
                  </a:cubicBezTo>
                  <a:cubicBezTo>
                    <a:pt x="12" y="19"/>
                    <a:pt x="19" y="15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7" name="Freeform 123"/>
            <p:cNvSpPr/>
            <p:nvPr/>
          </p:nvSpPr>
          <p:spPr bwMode="auto">
            <a:xfrm>
              <a:off x="3713361" y="2622671"/>
              <a:ext cx="22556" cy="41694"/>
            </a:xfrm>
            <a:custGeom>
              <a:avLst/>
              <a:gdLst>
                <a:gd name="T0" fmla="*/ 7 w 14"/>
                <a:gd name="T1" fmla="*/ 3 h 26"/>
                <a:gd name="T2" fmla="*/ 4 w 14"/>
                <a:gd name="T3" fmla="*/ 1 h 26"/>
                <a:gd name="T4" fmla="*/ 1 w 14"/>
                <a:gd name="T5" fmla="*/ 13 h 26"/>
                <a:gd name="T6" fmla="*/ 3 w 14"/>
                <a:gd name="T7" fmla="*/ 24 h 26"/>
                <a:gd name="T8" fmla="*/ 8 w 14"/>
                <a:gd name="T9" fmla="*/ 14 h 26"/>
                <a:gd name="T10" fmla="*/ 12 w 14"/>
                <a:gd name="T11" fmla="*/ 4 h 26"/>
                <a:gd name="T12" fmla="*/ 7 w 14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7" y="3"/>
                  </a:moveTo>
                  <a:cubicBezTo>
                    <a:pt x="6" y="2"/>
                    <a:pt x="5" y="0"/>
                    <a:pt x="4" y="1"/>
                  </a:cubicBezTo>
                  <a:cubicBezTo>
                    <a:pt x="3" y="3"/>
                    <a:pt x="1" y="9"/>
                    <a:pt x="1" y="13"/>
                  </a:cubicBezTo>
                  <a:cubicBezTo>
                    <a:pt x="1" y="17"/>
                    <a:pt x="0" y="26"/>
                    <a:pt x="3" y="24"/>
                  </a:cubicBezTo>
                  <a:cubicBezTo>
                    <a:pt x="6" y="22"/>
                    <a:pt x="8" y="16"/>
                    <a:pt x="8" y="14"/>
                  </a:cubicBezTo>
                  <a:cubicBezTo>
                    <a:pt x="8" y="12"/>
                    <a:pt x="14" y="4"/>
                    <a:pt x="12" y="4"/>
                  </a:cubicBezTo>
                  <a:cubicBezTo>
                    <a:pt x="11" y="4"/>
                    <a:pt x="8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8" name="Freeform 124"/>
            <p:cNvSpPr/>
            <p:nvPr/>
          </p:nvSpPr>
          <p:spPr bwMode="auto">
            <a:xfrm>
              <a:off x="3695590" y="2538600"/>
              <a:ext cx="19138" cy="43744"/>
            </a:xfrm>
            <a:custGeom>
              <a:avLst/>
              <a:gdLst>
                <a:gd name="T0" fmla="*/ 7 w 12"/>
                <a:gd name="T1" fmla="*/ 3 h 27"/>
                <a:gd name="T2" fmla="*/ 2 w 12"/>
                <a:gd name="T3" fmla="*/ 0 h 27"/>
                <a:gd name="T4" fmla="*/ 5 w 12"/>
                <a:gd name="T5" fmla="*/ 10 h 27"/>
                <a:gd name="T6" fmla="*/ 7 w 12"/>
                <a:gd name="T7" fmla="*/ 24 h 27"/>
                <a:gd name="T8" fmla="*/ 12 w 12"/>
                <a:gd name="T9" fmla="*/ 15 h 27"/>
                <a:gd name="T10" fmla="*/ 10 w 12"/>
                <a:gd name="T11" fmla="*/ 8 h 27"/>
                <a:gd name="T12" fmla="*/ 7 w 12"/>
                <a:gd name="T13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7" y="3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1"/>
                    <a:pt x="4" y="7"/>
                    <a:pt x="5" y="10"/>
                  </a:cubicBezTo>
                  <a:cubicBezTo>
                    <a:pt x="6" y="12"/>
                    <a:pt x="6" y="21"/>
                    <a:pt x="7" y="24"/>
                  </a:cubicBezTo>
                  <a:cubicBezTo>
                    <a:pt x="8" y="27"/>
                    <a:pt x="12" y="16"/>
                    <a:pt x="12" y="15"/>
                  </a:cubicBezTo>
                  <a:cubicBezTo>
                    <a:pt x="12" y="13"/>
                    <a:pt x="9" y="10"/>
                    <a:pt x="10" y="8"/>
                  </a:cubicBezTo>
                  <a:cubicBezTo>
                    <a:pt x="10" y="7"/>
                    <a:pt x="9" y="6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59" name="Freeform 125"/>
            <p:cNvSpPr/>
            <p:nvPr/>
          </p:nvSpPr>
          <p:spPr bwMode="auto">
            <a:xfrm>
              <a:off x="3716095" y="2539967"/>
              <a:ext cx="15037" cy="24606"/>
            </a:xfrm>
            <a:custGeom>
              <a:avLst/>
              <a:gdLst>
                <a:gd name="T0" fmla="*/ 1 w 9"/>
                <a:gd name="T1" fmla="*/ 1 h 15"/>
                <a:gd name="T2" fmla="*/ 3 w 9"/>
                <a:gd name="T3" fmla="*/ 7 h 15"/>
                <a:gd name="T4" fmla="*/ 2 w 9"/>
                <a:gd name="T5" fmla="*/ 13 h 15"/>
                <a:gd name="T6" fmla="*/ 9 w 9"/>
                <a:gd name="T7" fmla="*/ 6 h 15"/>
                <a:gd name="T8" fmla="*/ 1 w 9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1" y="1"/>
                  </a:moveTo>
                  <a:cubicBezTo>
                    <a:pt x="0" y="0"/>
                    <a:pt x="2" y="4"/>
                    <a:pt x="3" y="7"/>
                  </a:cubicBezTo>
                  <a:cubicBezTo>
                    <a:pt x="5" y="9"/>
                    <a:pt x="2" y="10"/>
                    <a:pt x="2" y="13"/>
                  </a:cubicBezTo>
                  <a:cubicBezTo>
                    <a:pt x="3" y="15"/>
                    <a:pt x="9" y="7"/>
                    <a:pt x="9" y="6"/>
                  </a:cubicBezTo>
                  <a:cubicBezTo>
                    <a:pt x="9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0" name="Freeform 126"/>
            <p:cNvSpPr/>
            <p:nvPr/>
          </p:nvSpPr>
          <p:spPr bwMode="auto">
            <a:xfrm>
              <a:off x="3724297" y="2557738"/>
              <a:ext cx="11620" cy="17771"/>
            </a:xfrm>
            <a:custGeom>
              <a:avLst/>
              <a:gdLst>
                <a:gd name="T0" fmla="*/ 4 w 7"/>
                <a:gd name="T1" fmla="*/ 10 h 11"/>
                <a:gd name="T2" fmla="*/ 2 w 7"/>
                <a:gd name="T3" fmla="*/ 3 h 11"/>
                <a:gd name="T4" fmla="*/ 1 w 7"/>
                <a:gd name="T5" fmla="*/ 9 h 11"/>
                <a:gd name="T6" fmla="*/ 4 w 7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4" y="10"/>
                  </a:moveTo>
                  <a:cubicBezTo>
                    <a:pt x="5" y="9"/>
                    <a:pt x="7" y="0"/>
                    <a:pt x="2" y="3"/>
                  </a:cubicBezTo>
                  <a:cubicBezTo>
                    <a:pt x="0" y="4"/>
                    <a:pt x="2" y="8"/>
                    <a:pt x="1" y="9"/>
                  </a:cubicBezTo>
                  <a:cubicBezTo>
                    <a:pt x="0" y="10"/>
                    <a:pt x="3" y="11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1" name="Freeform 127"/>
            <p:cNvSpPr/>
            <p:nvPr/>
          </p:nvSpPr>
          <p:spPr bwMode="auto">
            <a:xfrm>
              <a:off x="3409200" y="2539967"/>
              <a:ext cx="43744" cy="37593"/>
            </a:xfrm>
            <a:custGeom>
              <a:avLst/>
              <a:gdLst>
                <a:gd name="T0" fmla="*/ 25 w 27"/>
                <a:gd name="T1" fmla="*/ 6 h 23"/>
                <a:gd name="T2" fmla="*/ 22 w 27"/>
                <a:gd name="T3" fmla="*/ 2 h 23"/>
                <a:gd name="T4" fmla="*/ 21 w 27"/>
                <a:gd name="T5" fmla="*/ 5 h 23"/>
                <a:gd name="T6" fmla="*/ 15 w 27"/>
                <a:gd name="T7" fmla="*/ 5 h 23"/>
                <a:gd name="T8" fmla="*/ 13 w 27"/>
                <a:gd name="T9" fmla="*/ 9 h 23"/>
                <a:gd name="T10" fmla="*/ 8 w 27"/>
                <a:gd name="T11" fmla="*/ 8 h 23"/>
                <a:gd name="T12" fmla="*/ 2 w 27"/>
                <a:gd name="T13" fmla="*/ 15 h 23"/>
                <a:gd name="T14" fmla="*/ 6 w 27"/>
                <a:gd name="T15" fmla="*/ 17 h 23"/>
                <a:gd name="T16" fmla="*/ 6 w 27"/>
                <a:gd name="T17" fmla="*/ 21 h 23"/>
                <a:gd name="T18" fmla="*/ 14 w 27"/>
                <a:gd name="T19" fmla="*/ 16 h 23"/>
                <a:gd name="T20" fmla="*/ 16 w 27"/>
                <a:gd name="T21" fmla="*/ 18 h 23"/>
                <a:gd name="T22" fmla="*/ 25 w 27"/>
                <a:gd name="T23" fmla="*/ 11 h 23"/>
                <a:gd name="T24" fmla="*/ 25 w 27"/>
                <a:gd name="T2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3">
                  <a:moveTo>
                    <a:pt x="25" y="6"/>
                  </a:moveTo>
                  <a:cubicBezTo>
                    <a:pt x="23" y="5"/>
                    <a:pt x="24" y="4"/>
                    <a:pt x="22" y="2"/>
                  </a:cubicBezTo>
                  <a:cubicBezTo>
                    <a:pt x="21" y="0"/>
                    <a:pt x="22" y="4"/>
                    <a:pt x="21" y="5"/>
                  </a:cubicBezTo>
                  <a:cubicBezTo>
                    <a:pt x="21" y="6"/>
                    <a:pt x="17" y="5"/>
                    <a:pt x="15" y="5"/>
                  </a:cubicBezTo>
                  <a:cubicBezTo>
                    <a:pt x="12" y="5"/>
                    <a:pt x="14" y="7"/>
                    <a:pt x="13" y="9"/>
                  </a:cubicBezTo>
                  <a:cubicBezTo>
                    <a:pt x="12" y="10"/>
                    <a:pt x="10" y="8"/>
                    <a:pt x="8" y="8"/>
                  </a:cubicBezTo>
                  <a:cubicBezTo>
                    <a:pt x="5" y="8"/>
                    <a:pt x="4" y="12"/>
                    <a:pt x="2" y="15"/>
                  </a:cubicBezTo>
                  <a:cubicBezTo>
                    <a:pt x="0" y="17"/>
                    <a:pt x="4" y="17"/>
                    <a:pt x="6" y="17"/>
                  </a:cubicBezTo>
                  <a:cubicBezTo>
                    <a:pt x="7" y="17"/>
                    <a:pt x="5" y="19"/>
                    <a:pt x="6" y="21"/>
                  </a:cubicBezTo>
                  <a:cubicBezTo>
                    <a:pt x="6" y="23"/>
                    <a:pt x="13" y="17"/>
                    <a:pt x="14" y="16"/>
                  </a:cubicBezTo>
                  <a:cubicBezTo>
                    <a:pt x="15" y="15"/>
                    <a:pt x="15" y="17"/>
                    <a:pt x="16" y="18"/>
                  </a:cubicBezTo>
                  <a:cubicBezTo>
                    <a:pt x="17" y="18"/>
                    <a:pt x="23" y="12"/>
                    <a:pt x="25" y="11"/>
                  </a:cubicBezTo>
                  <a:cubicBezTo>
                    <a:pt x="27" y="9"/>
                    <a:pt x="26" y="6"/>
                    <a:pt x="2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2" name="Freeform 128"/>
            <p:cNvSpPr/>
            <p:nvPr/>
          </p:nvSpPr>
          <p:spPr bwMode="auto">
            <a:xfrm>
              <a:off x="3449527" y="2533815"/>
              <a:ext cx="19822" cy="9569"/>
            </a:xfrm>
            <a:custGeom>
              <a:avLst/>
              <a:gdLst>
                <a:gd name="T0" fmla="*/ 3 w 12"/>
                <a:gd name="T1" fmla="*/ 1 h 6"/>
                <a:gd name="T2" fmla="*/ 4 w 12"/>
                <a:gd name="T3" fmla="*/ 5 h 6"/>
                <a:gd name="T4" fmla="*/ 10 w 12"/>
                <a:gd name="T5" fmla="*/ 4 h 6"/>
                <a:gd name="T6" fmla="*/ 3 w 12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3" y="1"/>
                  </a:moveTo>
                  <a:cubicBezTo>
                    <a:pt x="0" y="2"/>
                    <a:pt x="1" y="6"/>
                    <a:pt x="4" y="5"/>
                  </a:cubicBezTo>
                  <a:cubicBezTo>
                    <a:pt x="7" y="5"/>
                    <a:pt x="12" y="4"/>
                    <a:pt x="10" y="4"/>
                  </a:cubicBezTo>
                  <a:cubicBezTo>
                    <a:pt x="9" y="4"/>
                    <a:pt x="5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3" name="Freeform 129"/>
            <p:cNvSpPr/>
            <p:nvPr/>
          </p:nvSpPr>
          <p:spPr bwMode="auto">
            <a:xfrm>
              <a:off x="3239691" y="2608317"/>
              <a:ext cx="22556" cy="14354"/>
            </a:xfrm>
            <a:custGeom>
              <a:avLst/>
              <a:gdLst>
                <a:gd name="T0" fmla="*/ 6 w 14"/>
                <a:gd name="T1" fmla="*/ 3 h 9"/>
                <a:gd name="T2" fmla="*/ 0 w 14"/>
                <a:gd name="T3" fmla="*/ 8 h 9"/>
                <a:gd name="T4" fmla="*/ 12 w 14"/>
                <a:gd name="T5" fmla="*/ 6 h 9"/>
                <a:gd name="T6" fmla="*/ 13 w 14"/>
                <a:gd name="T7" fmla="*/ 1 h 9"/>
                <a:gd name="T8" fmla="*/ 6 w 14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3"/>
                  </a:moveTo>
                  <a:cubicBezTo>
                    <a:pt x="4" y="4"/>
                    <a:pt x="0" y="6"/>
                    <a:pt x="0" y="8"/>
                  </a:cubicBezTo>
                  <a:cubicBezTo>
                    <a:pt x="0" y="9"/>
                    <a:pt x="9" y="6"/>
                    <a:pt x="12" y="6"/>
                  </a:cubicBezTo>
                  <a:cubicBezTo>
                    <a:pt x="14" y="6"/>
                    <a:pt x="13" y="3"/>
                    <a:pt x="13" y="1"/>
                  </a:cubicBezTo>
                  <a:cubicBezTo>
                    <a:pt x="12" y="0"/>
                    <a:pt x="8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4" name="Freeform 130"/>
            <p:cNvSpPr/>
            <p:nvPr/>
          </p:nvSpPr>
          <p:spPr bwMode="auto">
            <a:xfrm>
              <a:off x="3193212" y="2634291"/>
              <a:ext cx="14354" cy="14354"/>
            </a:xfrm>
            <a:custGeom>
              <a:avLst/>
              <a:gdLst>
                <a:gd name="T0" fmla="*/ 7 w 9"/>
                <a:gd name="T1" fmla="*/ 1 h 9"/>
                <a:gd name="T2" fmla="*/ 0 w 9"/>
                <a:gd name="T3" fmla="*/ 8 h 9"/>
                <a:gd name="T4" fmla="*/ 8 w 9"/>
                <a:gd name="T5" fmla="*/ 4 h 9"/>
                <a:gd name="T6" fmla="*/ 7 w 9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7" y="1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9"/>
                    <a:pt x="8" y="4"/>
                    <a:pt x="8" y="4"/>
                  </a:cubicBezTo>
                  <a:cubicBezTo>
                    <a:pt x="9" y="3"/>
                    <a:pt x="9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5" name="Freeform 131"/>
            <p:cNvSpPr/>
            <p:nvPr/>
          </p:nvSpPr>
          <p:spPr bwMode="auto">
            <a:xfrm>
              <a:off x="3162454" y="2645227"/>
              <a:ext cx="23923" cy="14354"/>
            </a:xfrm>
            <a:custGeom>
              <a:avLst/>
              <a:gdLst>
                <a:gd name="T0" fmla="*/ 2 w 15"/>
                <a:gd name="T1" fmla="*/ 7 h 9"/>
                <a:gd name="T2" fmla="*/ 11 w 15"/>
                <a:gd name="T3" fmla="*/ 0 h 9"/>
                <a:gd name="T4" fmla="*/ 2 w 15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2" y="7"/>
                  </a:moveTo>
                  <a:cubicBezTo>
                    <a:pt x="3" y="9"/>
                    <a:pt x="15" y="1"/>
                    <a:pt x="11" y="0"/>
                  </a:cubicBezTo>
                  <a:cubicBezTo>
                    <a:pt x="10" y="0"/>
                    <a:pt x="0" y="5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6" name="Freeform 132"/>
            <p:cNvSpPr/>
            <p:nvPr/>
          </p:nvSpPr>
          <p:spPr bwMode="auto">
            <a:xfrm>
              <a:off x="3254044" y="2480501"/>
              <a:ext cx="25973" cy="17771"/>
            </a:xfrm>
            <a:custGeom>
              <a:avLst/>
              <a:gdLst>
                <a:gd name="T0" fmla="*/ 13 w 16"/>
                <a:gd name="T1" fmla="*/ 2 h 11"/>
                <a:gd name="T2" fmla="*/ 2 w 16"/>
                <a:gd name="T3" fmla="*/ 5 h 11"/>
                <a:gd name="T4" fmla="*/ 6 w 16"/>
                <a:gd name="T5" fmla="*/ 10 h 11"/>
                <a:gd name="T6" fmla="*/ 13 w 16"/>
                <a:gd name="T7" fmla="*/ 9 h 11"/>
                <a:gd name="T8" fmla="*/ 13 w 1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3" y="2"/>
                  </a:moveTo>
                  <a:cubicBezTo>
                    <a:pt x="13" y="0"/>
                    <a:pt x="5" y="4"/>
                    <a:pt x="2" y="5"/>
                  </a:cubicBezTo>
                  <a:cubicBezTo>
                    <a:pt x="0" y="7"/>
                    <a:pt x="5" y="10"/>
                    <a:pt x="6" y="10"/>
                  </a:cubicBezTo>
                  <a:cubicBezTo>
                    <a:pt x="8" y="11"/>
                    <a:pt x="11" y="9"/>
                    <a:pt x="13" y="9"/>
                  </a:cubicBezTo>
                  <a:cubicBezTo>
                    <a:pt x="16" y="10"/>
                    <a:pt x="14" y="4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7" name="Freeform 133"/>
            <p:cNvSpPr/>
            <p:nvPr/>
          </p:nvSpPr>
          <p:spPr bwMode="auto">
            <a:xfrm>
              <a:off x="4464536" y="2646594"/>
              <a:ext cx="28707" cy="16404"/>
            </a:xfrm>
            <a:custGeom>
              <a:avLst/>
              <a:gdLst>
                <a:gd name="T0" fmla="*/ 1 w 18"/>
                <a:gd name="T1" fmla="*/ 1 h 10"/>
                <a:gd name="T2" fmla="*/ 2 w 18"/>
                <a:gd name="T3" fmla="*/ 6 h 10"/>
                <a:gd name="T4" fmla="*/ 14 w 18"/>
                <a:gd name="T5" fmla="*/ 9 h 10"/>
                <a:gd name="T6" fmla="*/ 11 w 18"/>
                <a:gd name="T7" fmla="*/ 4 h 10"/>
                <a:gd name="T8" fmla="*/ 1 w 18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" y="1"/>
                  </a:moveTo>
                  <a:cubicBezTo>
                    <a:pt x="0" y="0"/>
                    <a:pt x="0" y="4"/>
                    <a:pt x="2" y="6"/>
                  </a:cubicBezTo>
                  <a:cubicBezTo>
                    <a:pt x="4" y="7"/>
                    <a:pt x="10" y="10"/>
                    <a:pt x="14" y="9"/>
                  </a:cubicBezTo>
                  <a:cubicBezTo>
                    <a:pt x="18" y="9"/>
                    <a:pt x="15" y="5"/>
                    <a:pt x="11" y="4"/>
                  </a:cubicBezTo>
                  <a:cubicBezTo>
                    <a:pt x="7" y="3"/>
                    <a:pt x="3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8" name="Freeform 134"/>
            <p:cNvSpPr/>
            <p:nvPr/>
          </p:nvSpPr>
          <p:spPr bwMode="auto">
            <a:xfrm>
              <a:off x="5875978" y="2590546"/>
              <a:ext cx="30758" cy="25973"/>
            </a:xfrm>
            <a:custGeom>
              <a:avLst/>
              <a:gdLst>
                <a:gd name="T0" fmla="*/ 10 w 19"/>
                <a:gd name="T1" fmla="*/ 4 h 16"/>
                <a:gd name="T2" fmla="*/ 2 w 19"/>
                <a:gd name="T3" fmla="*/ 5 h 16"/>
                <a:gd name="T4" fmla="*/ 5 w 19"/>
                <a:gd name="T5" fmla="*/ 10 h 16"/>
                <a:gd name="T6" fmla="*/ 10 w 19"/>
                <a:gd name="T7" fmla="*/ 15 h 16"/>
                <a:gd name="T8" fmla="*/ 16 w 19"/>
                <a:gd name="T9" fmla="*/ 14 h 16"/>
                <a:gd name="T10" fmla="*/ 15 w 19"/>
                <a:gd name="T11" fmla="*/ 7 h 16"/>
                <a:gd name="T12" fmla="*/ 17 w 19"/>
                <a:gd name="T13" fmla="*/ 1 h 16"/>
                <a:gd name="T14" fmla="*/ 10 w 19"/>
                <a:gd name="T1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6">
                  <a:moveTo>
                    <a:pt x="10" y="4"/>
                  </a:moveTo>
                  <a:cubicBezTo>
                    <a:pt x="8" y="5"/>
                    <a:pt x="4" y="5"/>
                    <a:pt x="2" y="5"/>
                  </a:cubicBezTo>
                  <a:cubicBezTo>
                    <a:pt x="0" y="5"/>
                    <a:pt x="2" y="8"/>
                    <a:pt x="5" y="10"/>
                  </a:cubicBezTo>
                  <a:cubicBezTo>
                    <a:pt x="9" y="12"/>
                    <a:pt x="8" y="15"/>
                    <a:pt x="10" y="15"/>
                  </a:cubicBezTo>
                  <a:cubicBezTo>
                    <a:pt x="14" y="16"/>
                    <a:pt x="14" y="15"/>
                    <a:pt x="16" y="14"/>
                  </a:cubicBezTo>
                  <a:cubicBezTo>
                    <a:pt x="19" y="14"/>
                    <a:pt x="15" y="10"/>
                    <a:pt x="15" y="7"/>
                  </a:cubicBezTo>
                  <a:cubicBezTo>
                    <a:pt x="15" y="5"/>
                    <a:pt x="16" y="2"/>
                    <a:pt x="17" y="1"/>
                  </a:cubicBezTo>
                  <a:cubicBezTo>
                    <a:pt x="18" y="0"/>
                    <a:pt x="11" y="2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69" name="Freeform 135"/>
            <p:cNvSpPr/>
            <p:nvPr/>
          </p:nvSpPr>
          <p:spPr bwMode="auto">
            <a:xfrm>
              <a:off x="5990807" y="2546802"/>
              <a:ext cx="21189" cy="27340"/>
            </a:xfrm>
            <a:custGeom>
              <a:avLst/>
              <a:gdLst>
                <a:gd name="T0" fmla="*/ 8 w 13"/>
                <a:gd name="T1" fmla="*/ 9 h 17"/>
                <a:gd name="T2" fmla="*/ 11 w 13"/>
                <a:gd name="T3" fmla="*/ 2 h 17"/>
                <a:gd name="T4" fmla="*/ 4 w 13"/>
                <a:gd name="T5" fmla="*/ 5 h 17"/>
                <a:gd name="T6" fmla="*/ 2 w 13"/>
                <a:gd name="T7" fmla="*/ 15 h 17"/>
                <a:gd name="T8" fmla="*/ 8 w 13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8" y="9"/>
                  </a:moveTo>
                  <a:cubicBezTo>
                    <a:pt x="9" y="8"/>
                    <a:pt x="9" y="4"/>
                    <a:pt x="11" y="2"/>
                  </a:cubicBezTo>
                  <a:cubicBezTo>
                    <a:pt x="13" y="0"/>
                    <a:pt x="7" y="3"/>
                    <a:pt x="4" y="5"/>
                  </a:cubicBezTo>
                  <a:cubicBezTo>
                    <a:pt x="0" y="7"/>
                    <a:pt x="0" y="13"/>
                    <a:pt x="2" y="15"/>
                  </a:cubicBezTo>
                  <a:cubicBezTo>
                    <a:pt x="3" y="17"/>
                    <a:pt x="7" y="10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0" name="Freeform 136"/>
            <p:cNvSpPr/>
            <p:nvPr/>
          </p:nvSpPr>
          <p:spPr bwMode="auto">
            <a:xfrm>
              <a:off x="6044121" y="2530397"/>
              <a:ext cx="21189" cy="14354"/>
            </a:xfrm>
            <a:custGeom>
              <a:avLst/>
              <a:gdLst>
                <a:gd name="T0" fmla="*/ 4 w 13"/>
                <a:gd name="T1" fmla="*/ 8 h 9"/>
                <a:gd name="T2" fmla="*/ 12 w 13"/>
                <a:gd name="T3" fmla="*/ 2 h 9"/>
                <a:gd name="T4" fmla="*/ 9 w 13"/>
                <a:gd name="T5" fmla="*/ 1 h 9"/>
                <a:gd name="T6" fmla="*/ 2 w 13"/>
                <a:gd name="T7" fmla="*/ 2 h 9"/>
                <a:gd name="T8" fmla="*/ 4 w 13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4" y="8"/>
                  </a:moveTo>
                  <a:cubicBezTo>
                    <a:pt x="8" y="7"/>
                    <a:pt x="11" y="4"/>
                    <a:pt x="12" y="2"/>
                  </a:cubicBezTo>
                  <a:cubicBezTo>
                    <a:pt x="13" y="1"/>
                    <a:pt x="12" y="0"/>
                    <a:pt x="9" y="1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2" y="9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1" name="Freeform 137"/>
            <p:cNvSpPr/>
            <p:nvPr/>
          </p:nvSpPr>
          <p:spPr bwMode="auto">
            <a:xfrm>
              <a:off x="6048905" y="2519461"/>
              <a:ext cx="11620" cy="6152"/>
            </a:xfrm>
            <a:custGeom>
              <a:avLst/>
              <a:gdLst>
                <a:gd name="T0" fmla="*/ 4 w 7"/>
                <a:gd name="T1" fmla="*/ 1 h 4"/>
                <a:gd name="T2" fmla="*/ 3 w 7"/>
                <a:gd name="T3" fmla="*/ 4 h 4"/>
                <a:gd name="T4" fmla="*/ 4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4" y="1"/>
                  </a:moveTo>
                  <a:cubicBezTo>
                    <a:pt x="3" y="2"/>
                    <a:pt x="0" y="4"/>
                    <a:pt x="3" y="4"/>
                  </a:cubicBezTo>
                  <a:cubicBezTo>
                    <a:pt x="7" y="4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2" name="Freeform 138"/>
            <p:cNvSpPr/>
            <p:nvPr/>
          </p:nvSpPr>
          <p:spPr bwMode="auto">
            <a:xfrm>
              <a:off x="6635355" y="3992420"/>
              <a:ext cx="16404" cy="17771"/>
            </a:xfrm>
            <a:custGeom>
              <a:avLst/>
              <a:gdLst>
                <a:gd name="T0" fmla="*/ 4 w 10"/>
                <a:gd name="T1" fmla="*/ 2 h 11"/>
                <a:gd name="T2" fmla="*/ 8 w 10"/>
                <a:gd name="T3" fmla="*/ 8 h 11"/>
                <a:gd name="T4" fmla="*/ 4 w 10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2"/>
                  </a:moveTo>
                  <a:cubicBezTo>
                    <a:pt x="0" y="4"/>
                    <a:pt x="6" y="11"/>
                    <a:pt x="8" y="8"/>
                  </a:cubicBezTo>
                  <a:cubicBezTo>
                    <a:pt x="10" y="6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3" name="Freeform 139"/>
            <p:cNvSpPr/>
            <p:nvPr/>
          </p:nvSpPr>
          <p:spPr bwMode="auto">
            <a:xfrm>
              <a:off x="8458952" y="3772330"/>
              <a:ext cx="28024" cy="11620"/>
            </a:xfrm>
            <a:custGeom>
              <a:avLst/>
              <a:gdLst>
                <a:gd name="T0" fmla="*/ 2 w 17"/>
                <a:gd name="T1" fmla="*/ 0 h 7"/>
                <a:gd name="T2" fmla="*/ 7 w 17"/>
                <a:gd name="T3" fmla="*/ 5 h 7"/>
                <a:gd name="T4" fmla="*/ 16 w 17"/>
                <a:gd name="T5" fmla="*/ 5 h 7"/>
                <a:gd name="T6" fmla="*/ 2 w 1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">
                  <a:moveTo>
                    <a:pt x="2" y="0"/>
                  </a:moveTo>
                  <a:cubicBezTo>
                    <a:pt x="0" y="0"/>
                    <a:pt x="4" y="3"/>
                    <a:pt x="7" y="5"/>
                  </a:cubicBezTo>
                  <a:cubicBezTo>
                    <a:pt x="11" y="7"/>
                    <a:pt x="15" y="7"/>
                    <a:pt x="16" y="5"/>
                  </a:cubicBezTo>
                  <a:cubicBezTo>
                    <a:pt x="17" y="3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4" name="Freeform 140"/>
            <p:cNvSpPr/>
            <p:nvPr/>
          </p:nvSpPr>
          <p:spPr bwMode="auto">
            <a:xfrm>
              <a:off x="8509531" y="3793519"/>
              <a:ext cx="14354" cy="8202"/>
            </a:xfrm>
            <a:custGeom>
              <a:avLst/>
              <a:gdLst>
                <a:gd name="T0" fmla="*/ 0 w 9"/>
                <a:gd name="T1" fmla="*/ 2 h 5"/>
                <a:gd name="T2" fmla="*/ 9 w 9"/>
                <a:gd name="T3" fmla="*/ 4 h 5"/>
                <a:gd name="T4" fmla="*/ 0 w 9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0" y="4"/>
                    <a:pt x="9" y="5"/>
                    <a:pt x="9" y="4"/>
                  </a:cubicBezTo>
                  <a:cubicBezTo>
                    <a:pt x="9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5" name="Freeform 141"/>
            <p:cNvSpPr/>
            <p:nvPr/>
          </p:nvSpPr>
          <p:spPr bwMode="auto">
            <a:xfrm>
              <a:off x="8423410" y="3740205"/>
              <a:ext cx="38960" cy="21189"/>
            </a:xfrm>
            <a:custGeom>
              <a:avLst/>
              <a:gdLst>
                <a:gd name="T0" fmla="*/ 21 w 24"/>
                <a:gd name="T1" fmla="*/ 10 h 13"/>
                <a:gd name="T2" fmla="*/ 6 w 24"/>
                <a:gd name="T3" fmla="*/ 0 h 13"/>
                <a:gd name="T4" fmla="*/ 21 w 24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3">
                  <a:moveTo>
                    <a:pt x="21" y="10"/>
                  </a:moveTo>
                  <a:cubicBezTo>
                    <a:pt x="24" y="5"/>
                    <a:pt x="12" y="0"/>
                    <a:pt x="6" y="0"/>
                  </a:cubicBezTo>
                  <a:cubicBezTo>
                    <a:pt x="0" y="0"/>
                    <a:pt x="19" y="13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6" name="Freeform 142"/>
            <p:cNvSpPr/>
            <p:nvPr/>
          </p:nvSpPr>
          <p:spPr bwMode="auto">
            <a:xfrm>
              <a:off x="5921089" y="2996549"/>
              <a:ext cx="10253" cy="6152"/>
            </a:xfrm>
            <a:custGeom>
              <a:avLst/>
              <a:gdLst>
                <a:gd name="T0" fmla="*/ 1 w 6"/>
                <a:gd name="T1" fmla="*/ 2 h 4"/>
                <a:gd name="T2" fmla="*/ 5 w 6"/>
                <a:gd name="T3" fmla="*/ 2 h 4"/>
                <a:gd name="T4" fmla="*/ 1 w 6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2"/>
                  </a:moveTo>
                  <a:cubicBezTo>
                    <a:pt x="1" y="4"/>
                    <a:pt x="6" y="4"/>
                    <a:pt x="5" y="2"/>
                  </a:cubicBezTo>
                  <a:cubicBezTo>
                    <a:pt x="4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7" name="Freeform 143"/>
            <p:cNvSpPr/>
            <p:nvPr/>
          </p:nvSpPr>
          <p:spPr bwMode="auto">
            <a:xfrm>
              <a:off x="5273808" y="3360175"/>
              <a:ext cx="12987" cy="8202"/>
            </a:xfrm>
            <a:custGeom>
              <a:avLst/>
              <a:gdLst>
                <a:gd name="T0" fmla="*/ 4 w 8"/>
                <a:gd name="T1" fmla="*/ 1 h 5"/>
                <a:gd name="T2" fmla="*/ 7 w 8"/>
                <a:gd name="T3" fmla="*/ 3 h 5"/>
                <a:gd name="T4" fmla="*/ 4 w 8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4" y="1"/>
                  </a:moveTo>
                  <a:cubicBezTo>
                    <a:pt x="0" y="3"/>
                    <a:pt x="5" y="5"/>
                    <a:pt x="7" y="3"/>
                  </a:cubicBezTo>
                  <a:cubicBezTo>
                    <a:pt x="8" y="1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8" name="Freeform 144"/>
            <p:cNvSpPr/>
            <p:nvPr/>
          </p:nvSpPr>
          <p:spPr bwMode="auto">
            <a:xfrm>
              <a:off x="5802159" y="3554291"/>
              <a:ext cx="10936" cy="8202"/>
            </a:xfrm>
            <a:custGeom>
              <a:avLst/>
              <a:gdLst>
                <a:gd name="T0" fmla="*/ 5 w 7"/>
                <a:gd name="T1" fmla="*/ 4 h 5"/>
                <a:gd name="T2" fmla="*/ 3 w 7"/>
                <a:gd name="T3" fmla="*/ 1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6" y="3"/>
                    <a:pt x="7" y="0"/>
                    <a:pt x="3" y="1"/>
                  </a:cubicBezTo>
                  <a:cubicBezTo>
                    <a:pt x="0" y="2"/>
                    <a:pt x="5" y="5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79" name="Freeform 145"/>
            <p:cNvSpPr/>
            <p:nvPr/>
          </p:nvSpPr>
          <p:spPr bwMode="auto">
            <a:xfrm>
              <a:off x="5772768" y="3599403"/>
              <a:ext cx="8202" cy="6835"/>
            </a:xfrm>
            <a:custGeom>
              <a:avLst/>
              <a:gdLst>
                <a:gd name="T0" fmla="*/ 1 w 5"/>
                <a:gd name="T1" fmla="*/ 2 h 4"/>
                <a:gd name="T2" fmla="*/ 2 w 5"/>
                <a:gd name="T3" fmla="*/ 4 h 4"/>
                <a:gd name="T4" fmla="*/ 1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" y="4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0" name="Freeform 146"/>
            <p:cNvSpPr/>
            <p:nvPr/>
          </p:nvSpPr>
          <p:spPr bwMode="auto">
            <a:xfrm>
              <a:off x="6617583" y="3678690"/>
              <a:ext cx="11620" cy="9569"/>
            </a:xfrm>
            <a:custGeom>
              <a:avLst/>
              <a:gdLst>
                <a:gd name="T0" fmla="*/ 3 w 7"/>
                <a:gd name="T1" fmla="*/ 2 h 6"/>
                <a:gd name="T2" fmla="*/ 6 w 7"/>
                <a:gd name="T3" fmla="*/ 4 h 6"/>
                <a:gd name="T4" fmla="*/ 3 w 7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3" y="2"/>
                  </a:moveTo>
                  <a:cubicBezTo>
                    <a:pt x="0" y="3"/>
                    <a:pt x="5" y="6"/>
                    <a:pt x="6" y="4"/>
                  </a:cubicBezTo>
                  <a:cubicBezTo>
                    <a:pt x="7" y="3"/>
                    <a:pt x="7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1" name="Freeform 147"/>
            <p:cNvSpPr/>
            <p:nvPr/>
          </p:nvSpPr>
          <p:spPr bwMode="auto">
            <a:xfrm>
              <a:off x="6506171" y="3159224"/>
              <a:ext cx="6152" cy="8202"/>
            </a:xfrm>
            <a:custGeom>
              <a:avLst/>
              <a:gdLst>
                <a:gd name="T0" fmla="*/ 1 w 4"/>
                <a:gd name="T1" fmla="*/ 2 h 5"/>
                <a:gd name="T2" fmla="*/ 4 w 4"/>
                <a:gd name="T3" fmla="*/ 3 h 5"/>
                <a:gd name="T4" fmla="*/ 1 w 4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3"/>
                    <a:pt x="3" y="5"/>
                    <a:pt x="4" y="3"/>
                  </a:cubicBezTo>
                  <a:cubicBezTo>
                    <a:pt x="4" y="3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2" name="Freeform 148"/>
            <p:cNvSpPr/>
            <p:nvPr/>
          </p:nvSpPr>
          <p:spPr bwMode="auto">
            <a:xfrm>
              <a:off x="6405696" y="3817442"/>
              <a:ext cx="21189" cy="11620"/>
            </a:xfrm>
            <a:custGeom>
              <a:avLst/>
              <a:gdLst>
                <a:gd name="T0" fmla="*/ 5 w 13"/>
                <a:gd name="T1" fmla="*/ 0 h 7"/>
                <a:gd name="T2" fmla="*/ 8 w 13"/>
                <a:gd name="T3" fmla="*/ 7 h 7"/>
                <a:gd name="T4" fmla="*/ 5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0" y="0"/>
                    <a:pt x="4" y="7"/>
                    <a:pt x="8" y="7"/>
                  </a:cubicBezTo>
                  <a:cubicBezTo>
                    <a:pt x="13" y="7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3" name="Freeform 149"/>
            <p:cNvSpPr/>
            <p:nvPr/>
          </p:nvSpPr>
          <p:spPr bwMode="auto">
            <a:xfrm>
              <a:off x="4637463" y="3426476"/>
              <a:ext cx="14354" cy="16404"/>
            </a:xfrm>
            <a:custGeom>
              <a:avLst/>
              <a:gdLst>
                <a:gd name="T0" fmla="*/ 7 w 9"/>
                <a:gd name="T1" fmla="*/ 6 h 10"/>
                <a:gd name="T2" fmla="*/ 2 w 9"/>
                <a:gd name="T3" fmla="*/ 5 h 10"/>
                <a:gd name="T4" fmla="*/ 7 w 9"/>
                <a:gd name="T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7" y="6"/>
                  </a:moveTo>
                  <a:cubicBezTo>
                    <a:pt x="9" y="2"/>
                    <a:pt x="3" y="0"/>
                    <a:pt x="2" y="5"/>
                  </a:cubicBezTo>
                  <a:cubicBezTo>
                    <a:pt x="0" y="10"/>
                    <a:pt x="5" y="9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4" name="Freeform 150"/>
            <p:cNvSpPr/>
            <p:nvPr/>
          </p:nvSpPr>
          <p:spPr bwMode="auto">
            <a:xfrm>
              <a:off x="7964776" y="2837976"/>
              <a:ext cx="14354" cy="14354"/>
            </a:xfrm>
            <a:custGeom>
              <a:avLst/>
              <a:gdLst>
                <a:gd name="T0" fmla="*/ 8 w 9"/>
                <a:gd name="T1" fmla="*/ 1 h 9"/>
                <a:gd name="T2" fmla="*/ 1 w 9"/>
                <a:gd name="T3" fmla="*/ 8 h 9"/>
                <a:gd name="T4" fmla="*/ 8 w 9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8" y="1"/>
                  </a:moveTo>
                  <a:cubicBezTo>
                    <a:pt x="7" y="0"/>
                    <a:pt x="0" y="7"/>
                    <a:pt x="1" y="8"/>
                  </a:cubicBezTo>
                  <a:cubicBezTo>
                    <a:pt x="2" y="9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5" name="Freeform 151"/>
            <p:cNvSpPr/>
            <p:nvPr/>
          </p:nvSpPr>
          <p:spPr bwMode="auto">
            <a:xfrm>
              <a:off x="7981180" y="2816787"/>
              <a:ext cx="27340" cy="21189"/>
            </a:xfrm>
            <a:custGeom>
              <a:avLst/>
              <a:gdLst>
                <a:gd name="T0" fmla="*/ 16 w 17"/>
                <a:gd name="T1" fmla="*/ 0 h 13"/>
                <a:gd name="T2" fmla="*/ 9 w 17"/>
                <a:gd name="T3" fmla="*/ 4 h 13"/>
                <a:gd name="T4" fmla="*/ 4 w 17"/>
                <a:gd name="T5" fmla="*/ 13 h 13"/>
                <a:gd name="T6" fmla="*/ 16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6" y="0"/>
                  </a:moveTo>
                  <a:cubicBezTo>
                    <a:pt x="15" y="0"/>
                    <a:pt x="12" y="4"/>
                    <a:pt x="9" y="4"/>
                  </a:cubicBezTo>
                  <a:cubicBezTo>
                    <a:pt x="8" y="4"/>
                    <a:pt x="0" y="10"/>
                    <a:pt x="4" y="13"/>
                  </a:cubicBezTo>
                  <a:cubicBezTo>
                    <a:pt x="5" y="13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6" name="Freeform 152"/>
            <p:cNvSpPr/>
            <p:nvPr/>
          </p:nvSpPr>
          <p:spPr bwMode="auto">
            <a:xfrm>
              <a:off x="8014672" y="2799016"/>
              <a:ext cx="12987" cy="14354"/>
            </a:xfrm>
            <a:custGeom>
              <a:avLst/>
              <a:gdLst>
                <a:gd name="T0" fmla="*/ 6 w 8"/>
                <a:gd name="T1" fmla="*/ 2 h 9"/>
                <a:gd name="T2" fmla="*/ 2 w 8"/>
                <a:gd name="T3" fmla="*/ 9 h 9"/>
                <a:gd name="T4" fmla="*/ 6 w 8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6" y="2"/>
                  </a:moveTo>
                  <a:cubicBezTo>
                    <a:pt x="5" y="0"/>
                    <a:pt x="0" y="8"/>
                    <a:pt x="2" y="9"/>
                  </a:cubicBezTo>
                  <a:cubicBezTo>
                    <a:pt x="3" y="9"/>
                    <a:pt x="8" y="4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7" name="Freeform 153"/>
            <p:cNvSpPr/>
            <p:nvPr/>
          </p:nvSpPr>
          <p:spPr bwMode="auto">
            <a:xfrm>
              <a:off x="8037911" y="2782611"/>
              <a:ext cx="10936" cy="9569"/>
            </a:xfrm>
            <a:custGeom>
              <a:avLst/>
              <a:gdLst>
                <a:gd name="T0" fmla="*/ 6 w 7"/>
                <a:gd name="T1" fmla="*/ 0 h 6"/>
                <a:gd name="T2" fmla="*/ 2 w 7"/>
                <a:gd name="T3" fmla="*/ 4 h 6"/>
                <a:gd name="T4" fmla="*/ 6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4" y="6"/>
                    <a:pt x="7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8" name="Freeform 154"/>
            <p:cNvSpPr/>
            <p:nvPr/>
          </p:nvSpPr>
          <p:spPr bwMode="auto">
            <a:xfrm>
              <a:off x="8074821" y="2710160"/>
              <a:ext cx="16404" cy="14354"/>
            </a:xfrm>
            <a:custGeom>
              <a:avLst/>
              <a:gdLst>
                <a:gd name="T0" fmla="*/ 8 w 10"/>
                <a:gd name="T1" fmla="*/ 1 h 9"/>
                <a:gd name="T2" fmla="*/ 3 w 10"/>
                <a:gd name="T3" fmla="*/ 4 h 9"/>
                <a:gd name="T4" fmla="*/ 2 w 10"/>
                <a:gd name="T5" fmla="*/ 8 h 9"/>
                <a:gd name="T6" fmla="*/ 8 w 10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6" y="0"/>
                    <a:pt x="6" y="3"/>
                    <a:pt x="3" y="4"/>
                  </a:cubicBezTo>
                  <a:cubicBezTo>
                    <a:pt x="1" y="4"/>
                    <a:pt x="0" y="8"/>
                    <a:pt x="2" y="8"/>
                  </a:cubicBezTo>
                  <a:cubicBezTo>
                    <a:pt x="4" y="9"/>
                    <a:pt x="10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89" name="Freeform 155"/>
            <p:cNvSpPr/>
            <p:nvPr/>
          </p:nvSpPr>
          <p:spPr bwMode="auto">
            <a:xfrm>
              <a:off x="8066619" y="2747069"/>
              <a:ext cx="3418" cy="478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90" name="Freeform 156"/>
            <p:cNvSpPr/>
            <p:nvPr/>
          </p:nvSpPr>
          <p:spPr bwMode="auto">
            <a:xfrm>
              <a:off x="7693424" y="3200235"/>
              <a:ext cx="4785" cy="2734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0"/>
                    <a:pt x="0" y="1"/>
                    <a:pt x="2" y="1"/>
                  </a:cubicBezTo>
                  <a:cubicBezTo>
                    <a:pt x="3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91" name="Freeform 157"/>
            <p:cNvSpPr/>
            <p:nvPr/>
          </p:nvSpPr>
          <p:spPr bwMode="auto">
            <a:xfrm>
              <a:off x="5934076" y="4398423"/>
              <a:ext cx="34175" cy="46478"/>
            </a:xfrm>
            <a:custGeom>
              <a:avLst/>
              <a:gdLst>
                <a:gd name="T0" fmla="*/ 4 w 21"/>
                <a:gd name="T1" fmla="*/ 25 h 29"/>
                <a:gd name="T2" fmla="*/ 18 w 21"/>
                <a:gd name="T3" fmla="*/ 7 h 29"/>
                <a:gd name="T4" fmla="*/ 21 w 21"/>
                <a:gd name="T5" fmla="*/ 0 h 29"/>
                <a:gd name="T6" fmla="*/ 5 w 21"/>
                <a:gd name="T7" fmla="*/ 0 h 29"/>
                <a:gd name="T8" fmla="*/ 4 w 21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">
                  <a:moveTo>
                    <a:pt x="4" y="25"/>
                  </a:moveTo>
                  <a:cubicBezTo>
                    <a:pt x="7" y="29"/>
                    <a:pt x="16" y="11"/>
                    <a:pt x="18" y="7"/>
                  </a:cubicBezTo>
                  <a:cubicBezTo>
                    <a:pt x="19" y="6"/>
                    <a:pt x="20" y="3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7"/>
                    <a:pt x="0" y="19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092" name="Oval 158"/>
          <p:cNvSpPr>
            <a:spLocks noChangeArrowheads="1"/>
          </p:cNvSpPr>
          <p:nvPr/>
        </p:nvSpPr>
        <p:spPr bwMode="auto">
          <a:xfrm>
            <a:off x="2987130" y="2401477"/>
            <a:ext cx="98425" cy="979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3" name="Oval 159"/>
          <p:cNvSpPr>
            <a:spLocks noChangeArrowheads="1"/>
          </p:cNvSpPr>
          <p:nvPr/>
        </p:nvSpPr>
        <p:spPr bwMode="auto">
          <a:xfrm>
            <a:off x="3384930" y="3212458"/>
            <a:ext cx="62541" cy="6305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4" name="Oval 160"/>
          <p:cNvSpPr>
            <a:spLocks noChangeArrowheads="1"/>
          </p:cNvSpPr>
          <p:nvPr/>
        </p:nvSpPr>
        <p:spPr bwMode="auto">
          <a:xfrm>
            <a:off x="4305615" y="2335861"/>
            <a:ext cx="96887" cy="9688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5" name="Oval 161"/>
          <p:cNvSpPr>
            <a:spLocks noChangeArrowheads="1"/>
          </p:cNvSpPr>
          <p:nvPr/>
        </p:nvSpPr>
        <p:spPr bwMode="auto">
          <a:xfrm>
            <a:off x="6026002" y="3397006"/>
            <a:ext cx="70231" cy="717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6" name="Oval 162"/>
          <p:cNvSpPr>
            <a:spLocks noChangeArrowheads="1"/>
          </p:cNvSpPr>
          <p:nvPr/>
        </p:nvSpPr>
        <p:spPr bwMode="auto">
          <a:xfrm>
            <a:off x="5295504" y="2147724"/>
            <a:ext cx="53314" cy="5331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7" name="Oval 163"/>
          <p:cNvSpPr>
            <a:spLocks noChangeArrowheads="1"/>
          </p:cNvSpPr>
          <p:nvPr/>
        </p:nvSpPr>
        <p:spPr bwMode="auto">
          <a:xfrm>
            <a:off x="4509998" y="3237064"/>
            <a:ext cx="76382" cy="763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8" name="Freeform 164"/>
          <p:cNvSpPr>
            <a:spLocks noEditPoints="1"/>
          </p:cNvSpPr>
          <p:nvPr/>
        </p:nvSpPr>
        <p:spPr bwMode="auto">
          <a:xfrm>
            <a:off x="2905107" y="1951388"/>
            <a:ext cx="268619" cy="422921"/>
          </a:xfrm>
          <a:custGeom>
            <a:avLst/>
            <a:gdLst>
              <a:gd name="T0" fmla="*/ 111 w 222"/>
              <a:gd name="T1" fmla="*/ 0 h 349"/>
              <a:gd name="T2" fmla="*/ 0 w 222"/>
              <a:gd name="T3" fmla="*/ 111 h 349"/>
              <a:gd name="T4" fmla="*/ 111 w 222"/>
              <a:gd name="T5" fmla="*/ 349 h 349"/>
              <a:gd name="T6" fmla="*/ 222 w 222"/>
              <a:gd name="T7" fmla="*/ 111 h 349"/>
              <a:gd name="T8" fmla="*/ 111 w 222"/>
              <a:gd name="T9" fmla="*/ 0 h 349"/>
              <a:gd name="T10" fmla="*/ 111 w 222"/>
              <a:gd name="T11" fmla="*/ 162 h 349"/>
              <a:gd name="T12" fmla="*/ 54 w 222"/>
              <a:gd name="T13" fmla="*/ 105 h 349"/>
              <a:gd name="T14" fmla="*/ 111 w 222"/>
              <a:gd name="T15" fmla="*/ 47 h 349"/>
              <a:gd name="T16" fmla="*/ 168 w 222"/>
              <a:gd name="T17" fmla="*/ 105 h 349"/>
              <a:gd name="T18" fmla="*/ 111 w 222"/>
              <a:gd name="T19" fmla="*/ 162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" h="349">
                <a:moveTo>
                  <a:pt x="111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173"/>
                  <a:pt x="111" y="349"/>
                  <a:pt x="111" y="349"/>
                </a:cubicBezTo>
                <a:cubicBezTo>
                  <a:pt x="111" y="349"/>
                  <a:pt x="222" y="173"/>
                  <a:pt x="222" y="111"/>
                </a:cubicBezTo>
                <a:cubicBezTo>
                  <a:pt x="222" y="50"/>
                  <a:pt x="173" y="0"/>
                  <a:pt x="111" y="0"/>
                </a:cubicBezTo>
                <a:close/>
                <a:moveTo>
                  <a:pt x="111" y="162"/>
                </a:moveTo>
                <a:cubicBezTo>
                  <a:pt x="79" y="162"/>
                  <a:pt x="54" y="136"/>
                  <a:pt x="54" y="105"/>
                </a:cubicBezTo>
                <a:cubicBezTo>
                  <a:pt x="54" y="73"/>
                  <a:pt x="79" y="47"/>
                  <a:pt x="111" y="47"/>
                </a:cubicBezTo>
                <a:cubicBezTo>
                  <a:pt x="143" y="47"/>
                  <a:pt x="168" y="73"/>
                  <a:pt x="168" y="105"/>
                </a:cubicBezTo>
                <a:cubicBezTo>
                  <a:pt x="168" y="136"/>
                  <a:pt x="143" y="162"/>
                  <a:pt x="111" y="16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99" name="Freeform 165"/>
          <p:cNvSpPr>
            <a:spLocks noEditPoints="1"/>
          </p:cNvSpPr>
          <p:nvPr/>
        </p:nvSpPr>
        <p:spPr bwMode="auto">
          <a:xfrm>
            <a:off x="4447101" y="2891040"/>
            <a:ext cx="199926" cy="313217"/>
          </a:xfrm>
          <a:custGeom>
            <a:avLst/>
            <a:gdLst>
              <a:gd name="T0" fmla="*/ 82 w 165"/>
              <a:gd name="T1" fmla="*/ 0 h 258"/>
              <a:gd name="T2" fmla="*/ 0 w 165"/>
              <a:gd name="T3" fmla="*/ 82 h 258"/>
              <a:gd name="T4" fmla="*/ 82 w 165"/>
              <a:gd name="T5" fmla="*/ 258 h 258"/>
              <a:gd name="T6" fmla="*/ 165 w 165"/>
              <a:gd name="T7" fmla="*/ 82 h 258"/>
              <a:gd name="T8" fmla="*/ 82 w 165"/>
              <a:gd name="T9" fmla="*/ 0 h 258"/>
              <a:gd name="T10" fmla="*/ 82 w 165"/>
              <a:gd name="T11" fmla="*/ 120 h 258"/>
              <a:gd name="T12" fmla="*/ 40 w 165"/>
              <a:gd name="T13" fmla="*/ 77 h 258"/>
              <a:gd name="T14" fmla="*/ 82 w 165"/>
              <a:gd name="T15" fmla="*/ 35 h 258"/>
              <a:gd name="T16" fmla="*/ 125 w 165"/>
              <a:gd name="T17" fmla="*/ 77 h 258"/>
              <a:gd name="T18" fmla="*/ 82 w 165"/>
              <a:gd name="T19" fmla="*/ 12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58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8"/>
                  <a:pt x="82" y="258"/>
                  <a:pt x="82" y="258"/>
                </a:cubicBezTo>
                <a:cubicBezTo>
                  <a:pt x="82" y="258"/>
                  <a:pt x="165" y="128"/>
                  <a:pt x="165" y="82"/>
                </a:cubicBezTo>
                <a:cubicBezTo>
                  <a:pt x="165" y="36"/>
                  <a:pt x="128" y="0"/>
                  <a:pt x="82" y="0"/>
                </a:cubicBezTo>
                <a:close/>
                <a:moveTo>
                  <a:pt x="82" y="120"/>
                </a:moveTo>
                <a:cubicBezTo>
                  <a:pt x="59" y="120"/>
                  <a:pt x="40" y="101"/>
                  <a:pt x="40" y="77"/>
                </a:cubicBezTo>
                <a:cubicBezTo>
                  <a:pt x="40" y="54"/>
                  <a:pt x="59" y="35"/>
                  <a:pt x="82" y="35"/>
                </a:cubicBezTo>
                <a:cubicBezTo>
                  <a:pt x="106" y="35"/>
                  <a:pt x="125" y="54"/>
                  <a:pt x="125" y="77"/>
                </a:cubicBezTo>
                <a:cubicBezTo>
                  <a:pt x="125" y="101"/>
                  <a:pt x="106" y="120"/>
                  <a:pt x="82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00" name="Freeform 166"/>
          <p:cNvSpPr>
            <a:spLocks noEditPoints="1"/>
          </p:cNvSpPr>
          <p:nvPr/>
        </p:nvSpPr>
        <p:spPr bwMode="auto">
          <a:xfrm>
            <a:off x="5225274" y="1792471"/>
            <a:ext cx="199926" cy="314243"/>
          </a:xfrm>
          <a:custGeom>
            <a:avLst/>
            <a:gdLst>
              <a:gd name="T0" fmla="*/ 82 w 165"/>
              <a:gd name="T1" fmla="*/ 0 h 259"/>
              <a:gd name="T2" fmla="*/ 0 w 165"/>
              <a:gd name="T3" fmla="*/ 83 h 259"/>
              <a:gd name="T4" fmla="*/ 82 w 165"/>
              <a:gd name="T5" fmla="*/ 259 h 259"/>
              <a:gd name="T6" fmla="*/ 165 w 165"/>
              <a:gd name="T7" fmla="*/ 83 h 259"/>
              <a:gd name="T8" fmla="*/ 82 w 165"/>
              <a:gd name="T9" fmla="*/ 0 h 259"/>
              <a:gd name="T10" fmla="*/ 82 w 165"/>
              <a:gd name="T11" fmla="*/ 120 h 259"/>
              <a:gd name="T12" fmla="*/ 40 w 165"/>
              <a:gd name="T13" fmla="*/ 78 h 259"/>
              <a:gd name="T14" fmla="*/ 82 w 165"/>
              <a:gd name="T15" fmla="*/ 36 h 259"/>
              <a:gd name="T16" fmla="*/ 125 w 165"/>
              <a:gd name="T17" fmla="*/ 78 h 259"/>
              <a:gd name="T18" fmla="*/ 82 w 165"/>
              <a:gd name="T19" fmla="*/ 12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59">
                <a:moveTo>
                  <a:pt x="82" y="0"/>
                </a:move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82" y="259"/>
                  <a:pt x="82" y="259"/>
                </a:cubicBezTo>
                <a:cubicBezTo>
                  <a:pt x="82" y="259"/>
                  <a:pt x="165" y="129"/>
                  <a:pt x="165" y="83"/>
                </a:cubicBezTo>
                <a:cubicBezTo>
                  <a:pt x="165" y="37"/>
                  <a:pt x="128" y="0"/>
                  <a:pt x="82" y="0"/>
                </a:cubicBezTo>
                <a:close/>
                <a:moveTo>
                  <a:pt x="82" y="120"/>
                </a:moveTo>
                <a:cubicBezTo>
                  <a:pt x="59" y="120"/>
                  <a:pt x="40" y="102"/>
                  <a:pt x="40" y="78"/>
                </a:cubicBezTo>
                <a:cubicBezTo>
                  <a:pt x="40" y="55"/>
                  <a:pt x="59" y="36"/>
                  <a:pt x="82" y="36"/>
                </a:cubicBezTo>
                <a:cubicBezTo>
                  <a:pt x="106" y="36"/>
                  <a:pt x="125" y="55"/>
                  <a:pt x="125" y="78"/>
                </a:cubicBezTo>
                <a:cubicBezTo>
                  <a:pt x="125" y="102"/>
                  <a:pt x="106" y="120"/>
                  <a:pt x="82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9" tIns="34285" rIns="68569" bIns="34285" numCol="1" anchor="t" anchorCtr="0" compatLnSpc="1"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101" name="组合 1100"/>
          <p:cNvGrpSpPr/>
          <p:nvPr/>
        </p:nvGrpSpPr>
        <p:grpSpPr>
          <a:xfrm>
            <a:off x="5407219" y="1456732"/>
            <a:ext cx="1026362" cy="366499"/>
            <a:chOff x="6853137" y="1539372"/>
            <a:chExt cx="1368483" cy="488665"/>
          </a:xfrm>
        </p:grpSpPr>
        <p:sp>
          <p:nvSpPr>
            <p:cNvPr id="1102" name="Freeform 788"/>
            <p:cNvSpPr>
              <a:spLocks noEditPoints="1"/>
            </p:cNvSpPr>
            <p:nvPr/>
          </p:nvSpPr>
          <p:spPr bwMode="auto">
            <a:xfrm>
              <a:off x="8079483" y="1539372"/>
              <a:ext cx="142137" cy="142137"/>
            </a:xfrm>
            <a:custGeom>
              <a:avLst/>
              <a:gdLst>
                <a:gd name="T0" fmla="*/ 54 w 109"/>
                <a:gd name="T1" fmla="*/ 109 h 109"/>
                <a:gd name="T2" fmla="*/ 0 w 109"/>
                <a:gd name="T3" fmla="*/ 55 h 109"/>
                <a:gd name="T4" fmla="*/ 54 w 109"/>
                <a:gd name="T5" fmla="*/ 0 h 109"/>
                <a:gd name="T6" fmla="*/ 109 w 109"/>
                <a:gd name="T7" fmla="*/ 55 h 109"/>
                <a:gd name="T8" fmla="*/ 54 w 109"/>
                <a:gd name="T9" fmla="*/ 109 h 109"/>
                <a:gd name="T10" fmla="*/ 54 w 109"/>
                <a:gd name="T11" fmla="*/ 24 h 109"/>
                <a:gd name="T12" fmla="*/ 23 w 109"/>
                <a:gd name="T13" fmla="*/ 55 h 109"/>
                <a:gd name="T14" fmla="*/ 54 w 109"/>
                <a:gd name="T15" fmla="*/ 86 h 109"/>
                <a:gd name="T16" fmla="*/ 85 w 109"/>
                <a:gd name="T17" fmla="*/ 55 h 109"/>
                <a:gd name="T18" fmla="*/ 54 w 109"/>
                <a:gd name="T19" fmla="*/ 2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4" y="109"/>
                  </a:moveTo>
                  <a:cubicBezTo>
                    <a:pt x="24" y="109"/>
                    <a:pt x="0" y="85"/>
                    <a:pt x="0" y="55"/>
                  </a:cubicBez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9" y="25"/>
                    <a:pt x="109" y="55"/>
                  </a:cubicBezTo>
                  <a:cubicBezTo>
                    <a:pt x="109" y="85"/>
                    <a:pt x="84" y="109"/>
                    <a:pt x="54" y="109"/>
                  </a:cubicBezTo>
                  <a:close/>
                  <a:moveTo>
                    <a:pt x="54" y="24"/>
                  </a:moveTo>
                  <a:cubicBezTo>
                    <a:pt x="37" y="24"/>
                    <a:pt x="23" y="38"/>
                    <a:pt x="23" y="55"/>
                  </a:cubicBezTo>
                  <a:cubicBezTo>
                    <a:pt x="23" y="72"/>
                    <a:pt x="37" y="86"/>
                    <a:pt x="54" y="86"/>
                  </a:cubicBezTo>
                  <a:cubicBezTo>
                    <a:pt x="71" y="86"/>
                    <a:pt x="85" y="72"/>
                    <a:pt x="85" y="55"/>
                  </a:cubicBezTo>
                  <a:cubicBezTo>
                    <a:pt x="85" y="38"/>
                    <a:pt x="71" y="24"/>
                    <a:pt x="54" y="24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103" name="Freeform 789"/>
            <p:cNvSpPr/>
            <p:nvPr/>
          </p:nvSpPr>
          <p:spPr bwMode="auto">
            <a:xfrm>
              <a:off x="6853137" y="1604380"/>
              <a:ext cx="1232956" cy="423657"/>
            </a:xfrm>
            <a:custGeom>
              <a:avLst/>
              <a:gdLst>
                <a:gd name="T0" fmla="*/ 4 w 947"/>
                <a:gd name="T1" fmla="*/ 325 h 325"/>
                <a:gd name="T2" fmla="*/ 1 w 947"/>
                <a:gd name="T3" fmla="*/ 324 h 325"/>
                <a:gd name="T4" fmla="*/ 2 w 947"/>
                <a:gd name="T5" fmla="*/ 319 h 325"/>
                <a:gd name="T6" fmla="*/ 375 w 947"/>
                <a:gd name="T7" fmla="*/ 2 h 325"/>
                <a:gd name="T8" fmla="*/ 376 w 947"/>
                <a:gd name="T9" fmla="*/ 2 h 325"/>
                <a:gd name="T10" fmla="*/ 943 w 947"/>
                <a:gd name="T11" fmla="*/ 0 h 325"/>
                <a:gd name="T12" fmla="*/ 943 w 947"/>
                <a:gd name="T13" fmla="*/ 0 h 325"/>
                <a:gd name="T14" fmla="*/ 947 w 947"/>
                <a:gd name="T15" fmla="*/ 4 h 325"/>
                <a:gd name="T16" fmla="*/ 943 w 947"/>
                <a:gd name="T17" fmla="*/ 8 h 325"/>
                <a:gd name="T18" fmla="*/ 378 w 947"/>
                <a:gd name="T19" fmla="*/ 10 h 325"/>
                <a:gd name="T20" fmla="*/ 6 w 947"/>
                <a:gd name="T21" fmla="*/ 325 h 325"/>
                <a:gd name="T22" fmla="*/ 4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4" y="325"/>
                  </a:moveTo>
                  <a:cubicBezTo>
                    <a:pt x="3" y="325"/>
                    <a:pt x="2" y="325"/>
                    <a:pt x="1" y="324"/>
                  </a:cubicBezTo>
                  <a:cubicBezTo>
                    <a:pt x="0" y="323"/>
                    <a:pt x="0" y="320"/>
                    <a:pt x="2" y="319"/>
                  </a:cubicBezTo>
                  <a:cubicBezTo>
                    <a:pt x="375" y="2"/>
                    <a:pt x="375" y="2"/>
                    <a:pt x="375" y="2"/>
                  </a:cubicBezTo>
                  <a:cubicBezTo>
                    <a:pt x="376" y="2"/>
                    <a:pt x="376" y="2"/>
                    <a:pt x="376" y="2"/>
                  </a:cubicBezTo>
                  <a:cubicBezTo>
                    <a:pt x="943" y="0"/>
                    <a:pt x="943" y="0"/>
                    <a:pt x="943" y="0"/>
                  </a:cubicBezTo>
                  <a:cubicBezTo>
                    <a:pt x="943" y="0"/>
                    <a:pt x="943" y="0"/>
                    <a:pt x="943" y="0"/>
                  </a:cubicBezTo>
                  <a:cubicBezTo>
                    <a:pt x="945" y="0"/>
                    <a:pt x="947" y="2"/>
                    <a:pt x="947" y="4"/>
                  </a:cubicBezTo>
                  <a:cubicBezTo>
                    <a:pt x="947" y="6"/>
                    <a:pt x="945" y="8"/>
                    <a:pt x="943" y="8"/>
                  </a:cubicBezTo>
                  <a:cubicBezTo>
                    <a:pt x="378" y="10"/>
                    <a:pt x="378" y="10"/>
                    <a:pt x="378" y="10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6" y="325"/>
                    <a:pt x="5" y="325"/>
                    <a:pt x="4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04" name="组合 1103"/>
          <p:cNvGrpSpPr/>
          <p:nvPr/>
        </p:nvGrpSpPr>
        <p:grpSpPr>
          <a:xfrm>
            <a:off x="1927608" y="1620481"/>
            <a:ext cx="1018511" cy="367739"/>
            <a:chOff x="4163551" y="970823"/>
            <a:chExt cx="1358015" cy="490319"/>
          </a:xfrm>
        </p:grpSpPr>
        <p:sp>
          <p:nvSpPr>
            <p:cNvPr id="1105" name="Freeform 790"/>
            <p:cNvSpPr>
              <a:spLocks noEditPoints="1"/>
            </p:cNvSpPr>
            <p:nvPr/>
          </p:nvSpPr>
          <p:spPr bwMode="auto">
            <a:xfrm>
              <a:off x="4163551" y="970823"/>
              <a:ext cx="142137" cy="142137"/>
            </a:xfrm>
            <a:custGeom>
              <a:avLst/>
              <a:gdLst>
                <a:gd name="T0" fmla="*/ 55 w 109"/>
                <a:gd name="T1" fmla="*/ 109 h 109"/>
                <a:gd name="T2" fmla="*/ 0 w 109"/>
                <a:gd name="T3" fmla="*/ 54 h 109"/>
                <a:gd name="T4" fmla="*/ 55 w 109"/>
                <a:gd name="T5" fmla="*/ 0 h 109"/>
                <a:gd name="T6" fmla="*/ 109 w 109"/>
                <a:gd name="T7" fmla="*/ 54 h 109"/>
                <a:gd name="T8" fmla="*/ 55 w 109"/>
                <a:gd name="T9" fmla="*/ 109 h 109"/>
                <a:gd name="T10" fmla="*/ 55 w 109"/>
                <a:gd name="T11" fmla="*/ 23 h 109"/>
                <a:gd name="T12" fmla="*/ 23 w 109"/>
                <a:gd name="T13" fmla="*/ 54 h 109"/>
                <a:gd name="T14" fmla="*/ 55 w 109"/>
                <a:gd name="T15" fmla="*/ 86 h 109"/>
                <a:gd name="T16" fmla="*/ 86 w 109"/>
                <a:gd name="T17" fmla="*/ 54 h 109"/>
                <a:gd name="T18" fmla="*/ 55 w 109"/>
                <a:gd name="T19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  <a:moveTo>
                    <a:pt x="55" y="23"/>
                  </a:moveTo>
                  <a:cubicBezTo>
                    <a:pt x="38" y="23"/>
                    <a:pt x="23" y="37"/>
                    <a:pt x="23" y="54"/>
                  </a:cubicBezTo>
                  <a:cubicBezTo>
                    <a:pt x="23" y="72"/>
                    <a:pt x="38" y="86"/>
                    <a:pt x="55" y="86"/>
                  </a:cubicBezTo>
                  <a:cubicBezTo>
                    <a:pt x="72" y="86"/>
                    <a:pt x="86" y="72"/>
                    <a:pt x="86" y="54"/>
                  </a:cubicBezTo>
                  <a:cubicBezTo>
                    <a:pt x="86" y="37"/>
                    <a:pt x="72" y="23"/>
                    <a:pt x="55" y="23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106" name="Freeform 791"/>
            <p:cNvSpPr/>
            <p:nvPr/>
          </p:nvSpPr>
          <p:spPr bwMode="auto">
            <a:xfrm>
              <a:off x="4288610" y="1036934"/>
              <a:ext cx="1232956" cy="424208"/>
            </a:xfrm>
            <a:custGeom>
              <a:avLst/>
              <a:gdLst>
                <a:gd name="T0" fmla="*/ 943 w 947"/>
                <a:gd name="T1" fmla="*/ 325 h 325"/>
                <a:gd name="T2" fmla="*/ 946 w 947"/>
                <a:gd name="T3" fmla="*/ 324 h 325"/>
                <a:gd name="T4" fmla="*/ 945 w 947"/>
                <a:gd name="T5" fmla="*/ 318 h 325"/>
                <a:gd name="T6" fmla="*/ 572 w 947"/>
                <a:gd name="T7" fmla="*/ 2 h 325"/>
                <a:gd name="T8" fmla="*/ 571 w 947"/>
                <a:gd name="T9" fmla="*/ 2 h 325"/>
                <a:gd name="T10" fmla="*/ 4 w 947"/>
                <a:gd name="T11" fmla="*/ 0 h 325"/>
                <a:gd name="T12" fmla="*/ 4 w 947"/>
                <a:gd name="T13" fmla="*/ 0 h 325"/>
                <a:gd name="T14" fmla="*/ 0 w 947"/>
                <a:gd name="T15" fmla="*/ 4 h 325"/>
                <a:gd name="T16" fmla="*/ 4 w 947"/>
                <a:gd name="T17" fmla="*/ 7 h 325"/>
                <a:gd name="T18" fmla="*/ 569 w 947"/>
                <a:gd name="T19" fmla="*/ 9 h 325"/>
                <a:gd name="T20" fmla="*/ 941 w 947"/>
                <a:gd name="T21" fmla="*/ 324 h 325"/>
                <a:gd name="T22" fmla="*/ 943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943" y="325"/>
                  </a:moveTo>
                  <a:cubicBezTo>
                    <a:pt x="944" y="325"/>
                    <a:pt x="945" y="324"/>
                    <a:pt x="946" y="324"/>
                  </a:cubicBezTo>
                  <a:cubicBezTo>
                    <a:pt x="947" y="322"/>
                    <a:pt x="947" y="320"/>
                    <a:pt x="945" y="318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71" y="2"/>
                    <a:pt x="571" y="2"/>
                    <a:pt x="57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69" y="9"/>
                    <a:pt x="569" y="9"/>
                    <a:pt x="569" y="9"/>
                  </a:cubicBezTo>
                  <a:cubicBezTo>
                    <a:pt x="941" y="324"/>
                    <a:pt x="941" y="324"/>
                    <a:pt x="941" y="324"/>
                  </a:cubicBezTo>
                  <a:cubicBezTo>
                    <a:pt x="941" y="325"/>
                    <a:pt x="942" y="325"/>
                    <a:pt x="943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107" name="组合 1106"/>
          <p:cNvGrpSpPr/>
          <p:nvPr/>
        </p:nvGrpSpPr>
        <p:grpSpPr>
          <a:xfrm flipV="1">
            <a:off x="3589892" y="3306064"/>
            <a:ext cx="920181" cy="333416"/>
            <a:chOff x="4163553" y="970822"/>
            <a:chExt cx="1358013" cy="490320"/>
          </a:xfrm>
        </p:grpSpPr>
        <p:sp>
          <p:nvSpPr>
            <p:cNvPr id="1108" name="Freeform 790"/>
            <p:cNvSpPr>
              <a:spLocks noEditPoints="1"/>
            </p:cNvSpPr>
            <p:nvPr/>
          </p:nvSpPr>
          <p:spPr bwMode="auto">
            <a:xfrm>
              <a:off x="4163553" y="970822"/>
              <a:ext cx="142137" cy="142136"/>
            </a:xfrm>
            <a:custGeom>
              <a:avLst/>
              <a:gdLst>
                <a:gd name="T0" fmla="*/ 55 w 109"/>
                <a:gd name="T1" fmla="*/ 109 h 109"/>
                <a:gd name="T2" fmla="*/ 0 w 109"/>
                <a:gd name="T3" fmla="*/ 54 h 109"/>
                <a:gd name="T4" fmla="*/ 55 w 109"/>
                <a:gd name="T5" fmla="*/ 0 h 109"/>
                <a:gd name="T6" fmla="*/ 109 w 109"/>
                <a:gd name="T7" fmla="*/ 54 h 109"/>
                <a:gd name="T8" fmla="*/ 55 w 109"/>
                <a:gd name="T9" fmla="*/ 109 h 109"/>
                <a:gd name="T10" fmla="*/ 55 w 109"/>
                <a:gd name="T11" fmla="*/ 23 h 109"/>
                <a:gd name="T12" fmla="*/ 23 w 109"/>
                <a:gd name="T13" fmla="*/ 54 h 109"/>
                <a:gd name="T14" fmla="*/ 55 w 109"/>
                <a:gd name="T15" fmla="*/ 86 h 109"/>
                <a:gd name="T16" fmla="*/ 86 w 109"/>
                <a:gd name="T17" fmla="*/ 54 h 109"/>
                <a:gd name="T18" fmla="*/ 55 w 109"/>
                <a:gd name="T19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  <a:moveTo>
                    <a:pt x="55" y="23"/>
                  </a:moveTo>
                  <a:cubicBezTo>
                    <a:pt x="38" y="23"/>
                    <a:pt x="23" y="37"/>
                    <a:pt x="23" y="54"/>
                  </a:cubicBezTo>
                  <a:cubicBezTo>
                    <a:pt x="23" y="72"/>
                    <a:pt x="38" y="86"/>
                    <a:pt x="55" y="86"/>
                  </a:cubicBezTo>
                  <a:cubicBezTo>
                    <a:pt x="72" y="86"/>
                    <a:pt x="86" y="72"/>
                    <a:pt x="86" y="54"/>
                  </a:cubicBezTo>
                  <a:cubicBezTo>
                    <a:pt x="86" y="37"/>
                    <a:pt x="72" y="23"/>
                    <a:pt x="55" y="23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109" name="Freeform 791"/>
            <p:cNvSpPr/>
            <p:nvPr/>
          </p:nvSpPr>
          <p:spPr bwMode="auto">
            <a:xfrm>
              <a:off x="4288610" y="1036934"/>
              <a:ext cx="1232956" cy="424208"/>
            </a:xfrm>
            <a:custGeom>
              <a:avLst/>
              <a:gdLst>
                <a:gd name="T0" fmla="*/ 943 w 947"/>
                <a:gd name="T1" fmla="*/ 325 h 325"/>
                <a:gd name="T2" fmla="*/ 946 w 947"/>
                <a:gd name="T3" fmla="*/ 324 h 325"/>
                <a:gd name="T4" fmla="*/ 945 w 947"/>
                <a:gd name="T5" fmla="*/ 318 h 325"/>
                <a:gd name="T6" fmla="*/ 572 w 947"/>
                <a:gd name="T7" fmla="*/ 2 h 325"/>
                <a:gd name="T8" fmla="*/ 571 w 947"/>
                <a:gd name="T9" fmla="*/ 2 h 325"/>
                <a:gd name="T10" fmla="*/ 4 w 947"/>
                <a:gd name="T11" fmla="*/ 0 h 325"/>
                <a:gd name="T12" fmla="*/ 4 w 947"/>
                <a:gd name="T13" fmla="*/ 0 h 325"/>
                <a:gd name="T14" fmla="*/ 0 w 947"/>
                <a:gd name="T15" fmla="*/ 4 h 325"/>
                <a:gd name="T16" fmla="*/ 4 w 947"/>
                <a:gd name="T17" fmla="*/ 7 h 325"/>
                <a:gd name="T18" fmla="*/ 569 w 947"/>
                <a:gd name="T19" fmla="*/ 9 h 325"/>
                <a:gd name="T20" fmla="*/ 941 w 947"/>
                <a:gd name="T21" fmla="*/ 324 h 325"/>
                <a:gd name="T22" fmla="*/ 943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943" y="325"/>
                  </a:moveTo>
                  <a:cubicBezTo>
                    <a:pt x="944" y="325"/>
                    <a:pt x="945" y="324"/>
                    <a:pt x="946" y="324"/>
                  </a:cubicBezTo>
                  <a:cubicBezTo>
                    <a:pt x="947" y="322"/>
                    <a:pt x="947" y="320"/>
                    <a:pt x="945" y="318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71" y="2"/>
                    <a:pt x="571" y="2"/>
                    <a:pt x="57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69" y="9"/>
                    <a:pt x="569" y="9"/>
                    <a:pt x="569" y="9"/>
                  </a:cubicBezTo>
                  <a:cubicBezTo>
                    <a:pt x="941" y="324"/>
                    <a:pt x="941" y="324"/>
                    <a:pt x="941" y="324"/>
                  </a:cubicBezTo>
                  <a:cubicBezTo>
                    <a:pt x="941" y="325"/>
                    <a:pt x="942" y="325"/>
                    <a:pt x="943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113" name="文本框 184"/>
          <p:cNvSpPr txBox="1"/>
          <p:nvPr/>
        </p:nvSpPr>
        <p:spPr>
          <a:xfrm>
            <a:off x="6421111" y="1594221"/>
            <a:ext cx="1571562" cy="438572"/>
          </a:xfrm>
          <a:prstGeom prst="rect">
            <a:avLst/>
          </a:prstGeom>
          <a:noFill/>
        </p:spPr>
        <p:txBody>
          <a:bodyPr wrap="none" lIns="68569" tIns="34285" rIns="68569" bIns="34285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Go ahead and replace</a:t>
            </a:r>
            <a:endParaRPr lang="tr-TR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 it with your own text.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14" name="文本框 185"/>
          <p:cNvSpPr txBox="1"/>
          <p:nvPr/>
        </p:nvSpPr>
        <p:spPr>
          <a:xfrm>
            <a:off x="343230" y="1456732"/>
            <a:ext cx="1571562" cy="438572"/>
          </a:xfrm>
          <a:prstGeom prst="rect">
            <a:avLst/>
          </a:prstGeom>
          <a:noFill/>
        </p:spPr>
        <p:txBody>
          <a:bodyPr wrap="none" lIns="68569" tIns="34285" rIns="68569" bIns="34285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Go ahead and replace</a:t>
            </a:r>
            <a:endParaRPr lang="tr-TR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 it with your own text.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15" name="文本框 186"/>
          <p:cNvSpPr txBox="1"/>
          <p:nvPr/>
        </p:nvSpPr>
        <p:spPr>
          <a:xfrm>
            <a:off x="3515778" y="3673312"/>
            <a:ext cx="1571562" cy="438572"/>
          </a:xfrm>
          <a:prstGeom prst="rect">
            <a:avLst/>
          </a:prstGeom>
          <a:noFill/>
        </p:spPr>
        <p:txBody>
          <a:bodyPr wrap="none" lIns="68569" tIns="34285" rIns="68569" bIns="34285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Go ahead and replace</a:t>
            </a:r>
            <a:endParaRPr lang="tr-TR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 it with your own text.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139" name="文本框 210"/>
          <p:cNvSpPr txBox="1"/>
          <p:nvPr/>
        </p:nvSpPr>
        <p:spPr>
          <a:xfrm>
            <a:off x="6740540" y="3388097"/>
            <a:ext cx="1571562" cy="438572"/>
          </a:xfrm>
          <a:prstGeom prst="rect">
            <a:avLst/>
          </a:prstGeom>
          <a:noFill/>
        </p:spPr>
        <p:txBody>
          <a:bodyPr wrap="none" lIns="68569" tIns="34285" rIns="68569" bIns="34285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Go ahead and replace</a:t>
            </a:r>
            <a:endParaRPr lang="tr-TR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cs typeface="+mn-ea"/>
                <a:sym typeface="+mn-lt"/>
              </a:rPr>
              <a:t> it with your own text.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906724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8" grpId="0" animBg="1"/>
      <p:bldP spid="1099" grpId="0" animBg="1"/>
      <p:bldP spid="1100" grpId="0" animBg="1"/>
      <p:bldP spid="1113" grpId="0"/>
      <p:bldP spid="1114" grpId="0"/>
      <p:bldP spid="1115" grpId="0"/>
      <p:bldP spid="11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2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5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3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5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4" y="3905431"/>
            <a:ext cx="6561653" cy="736045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5"/>
              <a:ext cx="7243285" cy="65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7"/>
            <a:ext cx="7540098" cy="554793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100012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+mj-lt"/>
                      <a:cs typeface="+mn-ea"/>
                      <a:sym typeface="+mn-lt"/>
                    </a:rPr>
                    <a:t>NOTE HERE</a:t>
                  </a:r>
                  <a:endParaRPr lang="zh-CN" altLang="en-US" sz="12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+mj-lt"/>
                      <a:cs typeface="+mn-ea"/>
                      <a:sym typeface="+mn-lt"/>
                    </a:rPr>
                    <a:t>NOTE HERE</a:t>
                  </a:r>
                  <a:endParaRPr lang="zh-CN" altLang="en-US" sz="12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+mj-lt"/>
                      <a:cs typeface="+mn-ea"/>
                      <a:sym typeface="+mn-lt"/>
                    </a:rPr>
                    <a:t>NOTE HERE</a:t>
                  </a:r>
                  <a:endParaRPr lang="zh-CN" altLang="en-US" sz="12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+mj-lt"/>
                      <a:cs typeface="+mn-ea"/>
                      <a:sym typeface="+mn-lt"/>
                    </a:rPr>
                    <a:t>NOTE HERE</a:t>
                  </a:r>
                  <a:endParaRPr lang="zh-CN" altLang="en-US" sz="12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40005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788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>
                  <a:latin typeface="+mj-lt"/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zh-CN" altLang="en-US" sz="12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6" y="2354579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>
              <a:latin typeface="+mj-lt"/>
              <a:cs typeface="+mn-ea"/>
              <a:sym typeface="+mn-lt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902655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864061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900113" y="1431925"/>
            <a:ext cx="7343775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38563" y="1733550"/>
            <a:ext cx="1258887" cy="1085850"/>
            <a:chOff x="3738563" y="1733550"/>
            <a:chExt cx="1258887" cy="1085850"/>
          </a:xfrm>
        </p:grpSpPr>
        <p:sp>
          <p:nvSpPr>
            <p:cNvPr id="26" name="六边形 2"/>
            <p:cNvSpPr>
              <a:spLocks noChangeArrowheads="1"/>
            </p:cNvSpPr>
            <p:nvPr/>
          </p:nvSpPr>
          <p:spPr bwMode="auto">
            <a:xfrm>
              <a:off x="3738563" y="1733550"/>
              <a:ext cx="1258887" cy="1085850"/>
            </a:xfrm>
            <a:prstGeom prst="hexagon">
              <a:avLst>
                <a:gd name="adj" fmla="val 24991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91274" tIns="45637" rIns="91274" bIns="45637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180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矩形 6"/>
            <p:cNvSpPr>
              <a:spLocks noChangeArrowheads="1"/>
            </p:cNvSpPr>
            <p:nvPr/>
          </p:nvSpPr>
          <p:spPr bwMode="auto">
            <a:xfrm>
              <a:off x="4175736" y="2057400"/>
              <a:ext cx="384707" cy="36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274" tIns="45637" rIns="91274" bIns="45637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tr-TR" altLang="zh-CN" sz="18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01</a:t>
              </a:r>
              <a:endParaRPr lang="zh-CN" altLang="en-US" sz="18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38563" y="2857500"/>
            <a:ext cx="1258887" cy="1085850"/>
            <a:chOff x="3738563" y="2857500"/>
            <a:chExt cx="1258887" cy="1085850"/>
          </a:xfrm>
        </p:grpSpPr>
        <p:sp>
          <p:nvSpPr>
            <p:cNvPr id="28" name="六边形 4"/>
            <p:cNvSpPr>
              <a:spLocks noChangeArrowheads="1"/>
            </p:cNvSpPr>
            <p:nvPr/>
          </p:nvSpPr>
          <p:spPr bwMode="auto">
            <a:xfrm>
              <a:off x="3738563" y="2857500"/>
              <a:ext cx="1258887" cy="1085850"/>
            </a:xfrm>
            <a:prstGeom prst="hexagon">
              <a:avLst>
                <a:gd name="adj" fmla="val 24991"/>
                <a:gd name="vf" fmla="val 11547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91274" tIns="45637" rIns="91274" bIns="45637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180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矩形 7"/>
            <p:cNvSpPr>
              <a:spLocks noChangeArrowheads="1"/>
            </p:cNvSpPr>
            <p:nvPr/>
          </p:nvSpPr>
          <p:spPr bwMode="auto">
            <a:xfrm>
              <a:off x="4158905" y="3181350"/>
              <a:ext cx="418369" cy="369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274" tIns="45637" rIns="91274" bIns="45637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tr-TR" altLang="zh-CN" sz="1800" b="1" dirty="0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02</a:t>
              </a:r>
              <a:endParaRPr lang="zh-CN" altLang="en-US" sz="1800" b="1" dirty="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00338" y="2276475"/>
            <a:ext cx="1258887" cy="1085850"/>
            <a:chOff x="2700338" y="2276475"/>
            <a:chExt cx="1258887" cy="1085850"/>
          </a:xfrm>
        </p:grpSpPr>
        <p:sp>
          <p:nvSpPr>
            <p:cNvPr id="27" name="六边形 3"/>
            <p:cNvSpPr>
              <a:spLocks noChangeArrowheads="1"/>
            </p:cNvSpPr>
            <p:nvPr/>
          </p:nvSpPr>
          <p:spPr bwMode="auto">
            <a:xfrm>
              <a:off x="2700338" y="2276475"/>
              <a:ext cx="1258887" cy="1085850"/>
            </a:xfrm>
            <a:prstGeom prst="hexagon">
              <a:avLst>
                <a:gd name="adj" fmla="val 2499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274" tIns="45637" rIns="91274" bIns="45637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180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8"/>
            <p:cNvSpPr>
              <a:spLocks noChangeArrowheads="1"/>
            </p:cNvSpPr>
            <p:nvPr/>
          </p:nvSpPr>
          <p:spPr bwMode="auto">
            <a:xfrm>
              <a:off x="2928949" y="2527354"/>
              <a:ext cx="827135" cy="58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274" tIns="45637" rIns="91274" bIns="45637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b="1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60%</a:t>
              </a:r>
              <a:endParaRPr lang="zh-CN" altLang="en-US" b="1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79965" y="2276475"/>
            <a:ext cx="1258887" cy="1085850"/>
            <a:chOff x="4779965" y="2276475"/>
            <a:chExt cx="1258887" cy="1085850"/>
          </a:xfrm>
        </p:grpSpPr>
        <p:sp>
          <p:nvSpPr>
            <p:cNvPr id="29" name="六边形 5"/>
            <p:cNvSpPr>
              <a:spLocks noChangeArrowheads="1"/>
            </p:cNvSpPr>
            <p:nvPr/>
          </p:nvSpPr>
          <p:spPr bwMode="auto">
            <a:xfrm>
              <a:off x="4779965" y="2276475"/>
              <a:ext cx="1258887" cy="1085850"/>
            </a:xfrm>
            <a:prstGeom prst="hexagon">
              <a:avLst>
                <a:gd name="adj" fmla="val 24991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274" tIns="45637" rIns="91274" bIns="45637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1800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矩形 9"/>
            <p:cNvSpPr>
              <a:spLocks noChangeArrowheads="1"/>
            </p:cNvSpPr>
            <p:nvPr/>
          </p:nvSpPr>
          <p:spPr bwMode="auto">
            <a:xfrm>
              <a:off x="5006965" y="2527354"/>
              <a:ext cx="830340" cy="58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274" tIns="45637" rIns="91274" bIns="45637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b="1">
                  <a:solidFill>
                    <a:prstClr val="white"/>
                  </a:solidFill>
                  <a:latin typeface="+mj-lt"/>
                  <a:ea typeface="+mn-ea"/>
                  <a:cs typeface="+mn-ea"/>
                  <a:sym typeface="+mn-lt"/>
                </a:rPr>
                <a:t>40%</a:t>
              </a:r>
              <a:endParaRPr lang="zh-CN" altLang="en-US" b="1">
                <a:solidFill>
                  <a:prstClr val="white"/>
                </a:solidFill>
                <a:latin typeface="+mj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TextBox 10"/>
          <p:cNvSpPr>
            <a:spLocks noChangeArrowheads="1"/>
          </p:cNvSpPr>
          <p:nvPr/>
        </p:nvSpPr>
        <p:spPr bwMode="auto">
          <a:xfrm>
            <a:off x="1212850" y="1012346"/>
            <a:ext cx="2267404" cy="11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74" tIns="45637" rIns="91274" bIns="45637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11"/>
          <p:cNvSpPr>
            <a:spLocks noChangeArrowheads="1"/>
          </p:cNvSpPr>
          <p:nvPr/>
        </p:nvSpPr>
        <p:spPr bwMode="auto">
          <a:xfrm>
            <a:off x="1212850" y="3500437"/>
            <a:ext cx="2267404" cy="11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74" tIns="45637" rIns="91274" bIns="45637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12"/>
          <p:cNvSpPr>
            <a:spLocks noChangeArrowheads="1"/>
          </p:cNvSpPr>
          <p:nvPr/>
        </p:nvSpPr>
        <p:spPr bwMode="auto">
          <a:xfrm>
            <a:off x="5584825" y="1013933"/>
            <a:ext cx="2267404" cy="11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74" tIns="45637" rIns="91274" bIns="45637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13"/>
          <p:cNvSpPr>
            <a:spLocks noChangeArrowheads="1"/>
          </p:cNvSpPr>
          <p:nvPr/>
        </p:nvSpPr>
        <p:spPr bwMode="auto">
          <a:xfrm>
            <a:off x="5584825" y="3500437"/>
            <a:ext cx="2267404" cy="11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74" tIns="45637" rIns="91274" bIns="45637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+mn-ea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699694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54625" y="1797438"/>
            <a:ext cx="98456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Innovation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57251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12243" y="1748102"/>
              <a:ext cx="1760683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NOTE HERE</a:t>
              </a: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3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64171" y="3987849"/>
              <a:ext cx="1867972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tr-TR" altLang="zh-CN" dirty="0">
                  <a:solidFill>
                    <a:schemeClr val="bg1"/>
                  </a:solidFill>
                  <a:latin typeface="+mj-lt"/>
                  <a:ea typeface="+mn-ea"/>
                  <a:cs typeface="+mn-ea"/>
                  <a:sym typeface="+mn-lt"/>
                </a:rPr>
                <a:t>NOTE HERE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72661" y="1252857"/>
            <a:ext cx="310021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15819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095990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422923" y="3145631"/>
            <a:ext cx="540544" cy="563166"/>
          </a:xfrm>
          <a:custGeom>
            <a:avLst/>
            <a:gdLst>
              <a:gd name="T0" fmla="*/ 0 w 952500"/>
              <a:gd name="T1" fmla="*/ 0 h 1054100"/>
              <a:gd name="T2" fmla="*/ 54108 w 952500"/>
              <a:gd name="T3" fmla="*/ 98115 h 1054100"/>
              <a:gd name="T4" fmla="*/ 135269 w 952500"/>
              <a:gd name="T5" fmla="*/ 82747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0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95538" y="1426369"/>
            <a:ext cx="4048125" cy="2181225"/>
          </a:xfrm>
          <a:custGeom>
            <a:avLst/>
            <a:gdLst>
              <a:gd name="T0" fmla="*/ 0 w 5397138"/>
              <a:gd name="T1" fmla="*/ 0 h 2908300"/>
              <a:gd name="T2" fmla="*/ 5399672 w 5397138"/>
              <a:gd name="T3" fmla="*/ 540657 h 2908300"/>
              <a:gd name="T4" fmla="*/ 4853677 w 5397138"/>
              <a:gd name="T5" fmla="*/ 2654300 h 2908300"/>
              <a:gd name="T6" fmla="*/ 83859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1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728912" y="1369219"/>
            <a:ext cx="3901679" cy="2105025"/>
          </a:xfrm>
          <a:custGeom>
            <a:avLst/>
            <a:gdLst>
              <a:gd name="T0" fmla="*/ 0 w 5202646"/>
              <a:gd name="T1" fmla="*/ 622498 h 2806338"/>
              <a:gd name="T2" fmla="*/ 5199790 w 5202646"/>
              <a:gd name="T3" fmla="*/ 0 h 2806338"/>
              <a:gd name="T4" fmla="*/ 4099846 w 5202646"/>
              <a:gd name="T5" fmla="*/ 2694468 h 2806338"/>
              <a:gd name="T6" fmla="*/ 368097 w 5202646"/>
              <a:gd name="T7" fmla="*/ 2808872 h 2806338"/>
              <a:gd name="T8" fmla="*/ 0 w 5202646"/>
              <a:gd name="T9" fmla="*/ 62249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rgbClr val="0051AD">
              <a:alpha val="76077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2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298407" y="3007519"/>
            <a:ext cx="332185" cy="419100"/>
          </a:xfrm>
          <a:custGeom>
            <a:avLst/>
            <a:gdLst>
              <a:gd name="T0" fmla="*/ 0 w 292100"/>
              <a:gd name="T1" fmla="*/ 235066 h 368300"/>
              <a:gd name="T2" fmla="*/ 5383193 w 292100"/>
              <a:gd name="T3" fmla="*/ 0 h 368300"/>
              <a:gd name="T4" fmla="*/ 1404316 w 292100"/>
              <a:gd name="T5" fmla="*/ 6816859 h 368300"/>
              <a:gd name="T6" fmla="*/ 0 w 292100"/>
              <a:gd name="T7" fmla="*/ 23506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3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757863" y="3502819"/>
            <a:ext cx="607219" cy="214313"/>
          </a:xfrm>
          <a:custGeom>
            <a:avLst/>
            <a:gdLst>
              <a:gd name="T0" fmla="*/ 0 w 647700"/>
              <a:gd name="T1" fmla="*/ 242235 h 228600"/>
              <a:gd name="T2" fmla="*/ 3088475 w 647700"/>
              <a:gd name="T3" fmla="*/ 0 h 228600"/>
              <a:gd name="T4" fmla="*/ 302794 w 647700"/>
              <a:gd name="T5" fmla="*/ 1090051 h 228600"/>
              <a:gd name="T6" fmla="*/ 0 w 647700"/>
              <a:gd name="T7" fmla="*/ 24223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rgbClr val="0051AD"/>
          </a:solidFill>
          <a:ln>
            <a:noFill/>
          </a:ln>
        </p:spPr>
        <p:txBody>
          <a:bodyPr anchor="ctr"/>
          <a:lstStyle/>
          <a:p>
            <a:endParaRPr lang="zh-CN" altLang="en-US" sz="1013">
              <a:cs typeface="+mn-ea"/>
              <a:sym typeface="+mn-lt"/>
            </a:endParaRPr>
          </a:p>
        </p:txBody>
      </p:sp>
      <p:sp>
        <p:nvSpPr>
          <p:cNvPr id="14" name="任意多边形 1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184923" y="2421731"/>
            <a:ext cx="2678906" cy="419100"/>
          </a:xfrm>
          <a:custGeom>
            <a:avLst/>
            <a:gdLst>
              <a:gd name="T0" fmla="*/ 0 w 3456384"/>
              <a:gd name="T1" fmla="*/ 0 h 3882329"/>
              <a:gd name="T2" fmla="*/ 4495894 w 3456384"/>
              <a:gd name="T3" fmla="*/ 0 h 3882329"/>
              <a:gd name="T4" fmla="*/ 0 w 3456384"/>
              <a:gd name="T5" fmla="*/ 0 h 3882329"/>
              <a:gd name="T6" fmla="*/ 0 w 3456384"/>
              <a:gd name="T7" fmla="*/ 0 h 3882329"/>
              <a:gd name="T8" fmla="*/ 4495894 w 3456384"/>
              <a:gd name="T9" fmla="*/ 0 h 3882329"/>
              <a:gd name="T10" fmla="*/ 0 w 3456384"/>
              <a:gd name="T11" fmla="*/ 0 h 38823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56384"/>
              <a:gd name="T19" fmla="*/ 0 h 3882329"/>
              <a:gd name="T20" fmla="*/ 3456384 w 3456384"/>
              <a:gd name="T21" fmla="*/ 3882329 h 38823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B80000"/>
          </a:solidFill>
          <a:ln w="9525">
            <a:solidFill>
              <a:srgbClr val="DEEBF7">
                <a:alpha val="87057"/>
              </a:srgbClr>
            </a:solidFill>
            <a:bevel/>
            <a:headEnd/>
            <a:tailEnd/>
          </a:ln>
        </p:spPr>
        <p:txBody>
          <a:bodyPr lIns="0" tIns="54000" rIns="0" bIns="27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tr-TR" altLang="zh-CN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INFOGRAPHIC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1952625"/>
            <a:ext cx="9144000" cy="36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tr-TR" altLang="zh-CN" sz="18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 2</a:t>
            </a:r>
            <a:endParaRPr lang="zh-CN" altLang="en-US" sz="1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053593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Freeform 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矩形 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Oval 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矩形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矩形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Freeform 1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矩形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Oval 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Freeform 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Oval 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Freeform 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243"/>
  <p:tag name="MH_LIBRARY" val="GRAPHIC"/>
  <p:tag name="MH_ORDER" val="Oval 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8141934"/>
  <p:tag name="MH_LIBRARY" val="GRAPHIC"/>
  <p:tag name="MH_ORDER" val="任意多边形 9"/>
</p:tagLst>
</file>

<file path=ppt/theme/theme1.xml><?xml version="1.0" encoding="utf-8"?>
<a:theme xmlns:a="http://schemas.openxmlformats.org/drawingml/2006/main" name="Truck logistics ppt template，Freepptbackgrounds.net">
  <a:themeElements>
    <a:clrScheme name="自定义 227">
      <a:dk1>
        <a:sysClr val="windowText" lastClr="000000"/>
      </a:dk1>
      <a:lt1>
        <a:sysClr val="window" lastClr="FFFFFF"/>
      </a:lt1>
      <a:dk2>
        <a:srgbClr val="17406D"/>
      </a:dk2>
      <a:lt2>
        <a:srgbClr val="2190C8"/>
      </a:lt2>
      <a:accent1>
        <a:srgbClr val="0F6FC6"/>
      </a:accent1>
      <a:accent2>
        <a:srgbClr val="009DD9"/>
      </a:accent2>
      <a:accent3>
        <a:srgbClr val="186C96"/>
      </a:accent3>
      <a:accent4>
        <a:srgbClr val="073763"/>
      </a:accent4>
      <a:accent5>
        <a:srgbClr val="0070C0"/>
      </a:accent5>
      <a:accent6>
        <a:srgbClr val="0070C0"/>
      </a:accent6>
      <a:hlink>
        <a:srgbClr val="F49100"/>
      </a:hlink>
      <a:folHlink>
        <a:srgbClr val="2190C8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1388</Words>
  <Application>Microsoft Office PowerPoint</Application>
  <PresentationFormat>On-screen Show (16:9)</PresentationFormat>
  <Paragraphs>231</Paragraphs>
  <Slides>30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等线</vt:lpstr>
      <vt:lpstr>微软雅黑</vt:lpstr>
      <vt:lpstr>华文楷体</vt:lpstr>
      <vt:lpstr>Arial</vt:lpstr>
      <vt:lpstr>Calibri</vt:lpstr>
      <vt:lpstr>Candara</vt:lpstr>
      <vt:lpstr>Wingdings</vt:lpstr>
      <vt:lpstr>Truck logistics ppt template，Freepptbackgrounds.net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Freepptbackgrounds.net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Truck logistics ppt template</dc:title>
  <dc:subject>Powerpoint Template</dc:subject>
  <dc:creator>Freepptbackgrounds.net</dc:creator>
  <cp:keywords>Truck logistics ppt template</cp:keywords>
  <dc:description>Truck logistics ppt template_x000d_
www.freepptbackgrounds.net</dc:description>
  <cp:lastModifiedBy>KaraPardazesh</cp:lastModifiedBy>
  <cp:revision>25</cp:revision>
  <dcterms:created xsi:type="dcterms:W3CDTF">2017-03-04T06:55:50Z</dcterms:created>
  <dcterms:modified xsi:type="dcterms:W3CDTF">2023-08-31T18:53:10Z</dcterms:modified>
</cp:coreProperties>
</file>